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71" r:id="rId12"/>
    <p:sldId id="268" r:id="rId13"/>
    <p:sldId id="269" r:id="rId14"/>
    <p:sldId id="275" r:id="rId15"/>
    <p:sldId id="279" r:id="rId16"/>
    <p:sldId id="272" r:id="rId17"/>
    <p:sldId id="273" r:id="rId18"/>
    <p:sldId id="267" r:id="rId19"/>
    <p:sldId id="282" r:id="rId20"/>
    <p:sldId id="276" r:id="rId21"/>
    <p:sldId id="270" r:id="rId22"/>
    <p:sldId id="286" r:id="rId23"/>
    <p:sldId id="280" r:id="rId24"/>
    <p:sldId id="277" r:id="rId25"/>
    <p:sldId id="278" r:id="rId26"/>
    <p:sldId id="283" r:id="rId27"/>
    <p:sldId id="284" r:id="rId28"/>
    <p:sldId id="285" r:id="rId29"/>
    <p:sldId id="287" r:id="rId30"/>
    <p:sldId id="288" r:id="rId31"/>
    <p:sldId id="289" r:id="rId32"/>
    <p:sldId id="291" r:id="rId33"/>
    <p:sldId id="290" r:id="rId34"/>
    <p:sldId id="257" r:id="rId35"/>
    <p:sldId id="29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7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1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81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65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01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48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7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91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26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1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92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47476-344D-454D-8091-BE347D63AB13}" type="datetimeFigureOut">
              <a:rPr lang="ru-RU" smtClean="0"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3ACF0-3449-4B50-90DA-94A9F6FE0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5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944216"/>
          </a:xfrm>
          <a:solidFill>
            <a:schemeClr val="bg2"/>
          </a:solidFill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ДЖАННИ (ДЖОВАННИ) РОДАРИ</a:t>
            </a:r>
            <a:br>
              <a:rPr lang="ru-RU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23 ОКТЯБРЯ 1920 – 14 АПРЕЛЯ 1980</a:t>
            </a:r>
            <a:br>
              <a:rPr lang="ru-RU" sz="2400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100 </a:t>
            </a:r>
            <a:r>
              <a:rPr lang="ru-RU" sz="3600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ЛЕТ СО ДНЯ РОЖДЕНИЯ</a:t>
            </a:r>
            <a:r>
              <a:rPr lang="ru-RU" sz="2400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ДЖАНИ РОДАРИ23 октября 1920 год14 апреля 1980 год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 t="38831" r="36598" b="6917"/>
          <a:stretch/>
        </p:blipFill>
        <p:spPr bwMode="auto">
          <a:xfrm>
            <a:off x="1835696" y="2649894"/>
            <a:ext cx="2575249" cy="37322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9" y="3059668"/>
            <a:ext cx="3816424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ФАНТАЗИИ СИНЬОРА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РОДАРИ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9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-725355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ФРУКТОВО_ОВОЩНАЯ СТРАН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9" y="-1237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5665" y="274638"/>
            <a:ext cx="370013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Герои сказки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ерои сказки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91" t="12520" r="9767" b="47780"/>
          <a:stretch/>
        </p:blipFill>
        <p:spPr bwMode="auto">
          <a:xfrm>
            <a:off x="5039830" y="692697"/>
            <a:ext cx="3423685" cy="27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Герои сказки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3" t="21988" r="52791" b="8080"/>
          <a:stretch/>
        </p:blipFill>
        <p:spPr bwMode="auto">
          <a:xfrm>
            <a:off x="935665" y="1531088"/>
            <a:ext cx="3381154" cy="48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Герои сказки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8" t="52831" r="7442" b="6858"/>
          <a:stretch/>
        </p:blipFill>
        <p:spPr bwMode="auto">
          <a:xfrm>
            <a:off x="4635794" y="3678865"/>
            <a:ext cx="3827721" cy="280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2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23211" cy="6356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</a:rPr>
              <a:t>«Путешествие Голубой Стрелы»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355976" y="1628800"/>
            <a:ext cx="4330824" cy="449736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Читатели попадают в мир кукол. Ведь главные герои этой сказки – игрушки из магазина Феи…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реди известных произведений Родари можно выделить «Путешествие Голубой Стрел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25936" r="54186" b="3556"/>
          <a:stretch/>
        </p:blipFill>
        <p:spPr bwMode="auto">
          <a:xfrm>
            <a:off x="376719" y="1385577"/>
            <a:ext cx="3827721" cy="4848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ЧУДЕСА НА РОЖДЕСТВО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8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«</a:t>
            </a:r>
            <a:r>
              <a:rPr lang="ru-RU" sz="4800" b="1" dirty="0" err="1" smtClean="0">
                <a:solidFill>
                  <a:schemeClr val="tx2"/>
                </a:solidFill>
              </a:rPr>
              <a:t>Джельсомино</a:t>
            </a:r>
            <a:r>
              <a:rPr lang="ru-RU" sz="4800" b="1" dirty="0" smtClean="0">
                <a:solidFill>
                  <a:schemeClr val="tx2"/>
                </a:solidFill>
              </a:rPr>
              <a:t> в Стране Лжецов»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4680520" cy="5544616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3200" b="1" dirty="0" smtClean="0">
                <a:solidFill>
                  <a:schemeClr val="tx2"/>
                </a:solidFill>
              </a:rPr>
              <a:t>Главный герой сказки мальчик </a:t>
            </a:r>
            <a:r>
              <a:rPr lang="ru-RU" sz="3200" b="1" dirty="0" err="1" smtClean="0">
                <a:solidFill>
                  <a:schemeClr val="tx2"/>
                </a:solidFill>
              </a:rPr>
              <a:t>Джельсомино</a:t>
            </a:r>
            <a:r>
              <a:rPr lang="ru-RU" sz="3200" b="1" dirty="0" smtClean="0">
                <a:solidFill>
                  <a:schemeClr val="tx2"/>
                </a:solidFill>
              </a:rPr>
              <a:t> наделён от рождения удивительным голосом. Этот дар приносит ему одни неприятности.</a:t>
            </a:r>
          </a:p>
          <a:p>
            <a:pPr marL="0" indent="0" algn="r">
              <a:buNone/>
            </a:pPr>
            <a:r>
              <a:rPr lang="ru-RU" sz="3200" b="1" dirty="0" smtClean="0">
                <a:solidFill>
                  <a:schemeClr val="tx2"/>
                </a:solidFill>
              </a:rPr>
              <a:t>    </a:t>
            </a:r>
            <a:r>
              <a:rPr lang="ru-RU" sz="3200" b="1" dirty="0" err="1" smtClean="0">
                <a:solidFill>
                  <a:schemeClr val="tx2"/>
                </a:solidFill>
              </a:rPr>
              <a:t>Джельсомино</a:t>
            </a:r>
            <a:r>
              <a:rPr lang="ru-RU" sz="3200" b="1" dirty="0" smtClean="0">
                <a:solidFill>
                  <a:schemeClr val="tx2"/>
                </a:solidFill>
              </a:rPr>
              <a:t> в поисках счастья отправляется в странствия по свету…</a:t>
            </a:r>
          </a:p>
        </p:txBody>
      </p:sp>
      <p:pic>
        <p:nvPicPr>
          <p:cNvPr id="5" name="Picture 2" descr="«Чем пахнут ремёсла», «Джельсомино в стране лжецов».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8" t="22336" r="5119" b="6986"/>
          <a:stretch/>
        </p:blipFill>
        <p:spPr bwMode="auto">
          <a:xfrm>
            <a:off x="5070919" y="908720"/>
            <a:ext cx="3934047" cy="491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6936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626857" y="5661919"/>
            <a:ext cx="1455481" cy="11960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Чудесный голос Джельсоми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55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229600" cy="125571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«Сказки по телефону»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4294967295"/>
          </p:nvPr>
        </p:nvSpPr>
        <p:spPr>
          <a:xfrm>
            <a:off x="0" y="1060450"/>
            <a:ext cx="5076056" cy="5345113"/>
          </a:xfrm>
        </p:spPr>
        <p:txBody>
          <a:bodyPr>
            <a:noAutofit/>
          </a:bodyPr>
          <a:lstStyle/>
          <a:p>
            <a:pPr algn="r"/>
            <a:r>
              <a:rPr lang="ru-RU" sz="3200" b="1" dirty="0" smtClean="0">
                <a:solidFill>
                  <a:schemeClr val="tx2"/>
                </a:solidFill>
              </a:rPr>
              <a:t>О чём эти сказки? О том, как однажды в городе Болонье на главной площади построили дом из мороженого, о том, как слово «плакать» попало в Музей прошлых времён, про мышь, которая ела кошек, про Страну без углов и многое другое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Среди известных произведений Родари можно выделить «Путешествие Голубой Стрел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12" t="25936" r="3257" b="3556"/>
          <a:stretch/>
        </p:blipFill>
        <p:spPr bwMode="auto">
          <a:xfrm>
            <a:off x="5428591" y="1061025"/>
            <a:ext cx="3426434" cy="44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1196752"/>
            <a:ext cx="8280921" cy="54279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Вышли в свет такие сказки как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«Планета новогодних ёлок» и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«Джип в телевизоре» (1962г.),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а также серия шуточных рассказов под названием «Какие бывают ошибки» (1964г.): «Самый большой молодец на свете», «Реформа грамматики», «Цепь»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и другие.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94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46348"/>
            <a:ext cx="7772400" cy="136207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«ТОРТ В НЕБЕ» (1966г.)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491880" y="1700806"/>
            <a:ext cx="5002832" cy="417646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Это удивительная история о том, как торт попал в небо…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О том, как один из министров нечаянно уронил в бомбу пирожное и что из этого получилось…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РИЯТНОГО АППЕТИТ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0" t="16124" r="35814" b="45737"/>
          <a:stretch/>
        </p:blipFill>
        <p:spPr bwMode="auto">
          <a:xfrm>
            <a:off x="611560" y="1832248"/>
            <a:ext cx="242368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3010" name="Picture 2" descr="ПРИЯТНОГО АППЕТИ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" y="933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5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095" y="188640"/>
            <a:ext cx="4330824" cy="648072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</a:rPr>
              <a:t>Джанни</a:t>
            </a:r>
            <a:r>
              <a:rPr lang="ru-RU" sz="3600" dirty="0" smtClean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</a:rPr>
              <a:t> </a:t>
            </a:r>
            <a:r>
              <a:rPr lang="ru-RU" sz="3600" dirty="0" err="1" smtClean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</a:rPr>
              <a:t>Родари</a:t>
            </a:r>
            <a:r>
              <a:rPr lang="ru-RU" sz="3600" dirty="0" smtClean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</a:rPr>
              <a:t> – известный итальянский детский писатель и журналист родился 23 октября 1920 года в маленьком городке </a:t>
            </a:r>
            <a:r>
              <a:rPr lang="ru-RU" sz="3600" dirty="0" err="1" smtClean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</a:rPr>
              <a:t>Оменья</a:t>
            </a:r>
            <a:r>
              <a:rPr lang="ru-RU" sz="3600" dirty="0" smtClean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</a:rPr>
              <a:t> на севере Италии.</a:t>
            </a:r>
            <a:br>
              <a:rPr lang="ru-RU" sz="3600" dirty="0" smtClean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</a:rPr>
            </a:b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</a:rPr>
              <a:t/>
            </a:r>
            <a:b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accent4"/>
                </a:solidFill>
              </a:rPr>
            </a:br>
            <a:r>
              <a:rPr lang="ru-RU" sz="2800" dirty="0" smtClean="0">
                <a:ln>
                  <a:solidFill>
                    <a:schemeClr val="accent4"/>
                  </a:solidFill>
                </a:ln>
                <a:solidFill>
                  <a:schemeClr val="accent2"/>
                </a:solidFill>
              </a:rPr>
              <a:t>Посмотрите на карту. Какие очертания имеет Италия?</a:t>
            </a:r>
            <a:br>
              <a:rPr lang="ru-RU" sz="2800" dirty="0" smtClean="0">
                <a:ln>
                  <a:solidFill>
                    <a:schemeClr val="accent4"/>
                  </a:solidFill>
                </a:ln>
                <a:solidFill>
                  <a:schemeClr val="accent2"/>
                </a:solidFill>
              </a:rPr>
            </a:br>
            <a:r>
              <a:rPr lang="ru-RU" sz="2800" dirty="0">
                <a:ln>
                  <a:solidFill>
                    <a:schemeClr val="accent4"/>
                  </a:solidFill>
                </a:ln>
                <a:solidFill>
                  <a:schemeClr val="accent2"/>
                </a:solidFill>
              </a:rPr>
              <a:t/>
            </a:r>
            <a:br>
              <a:rPr lang="ru-RU" sz="2800" dirty="0">
                <a:ln>
                  <a:solidFill>
                    <a:schemeClr val="accent4"/>
                  </a:solidFill>
                </a:ln>
                <a:solidFill>
                  <a:schemeClr val="accent2"/>
                </a:solidFill>
              </a:rPr>
            </a:br>
            <a:r>
              <a:rPr lang="ru-RU" sz="2800" dirty="0" smtClean="0">
                <a:ln>
                  <a:solidFill>
                    <a:schemeClr val="accent4"/>
                  </a:solidFill>
                </a:ln>
                <a:solidFill>
                  <a:schemeClr val="accent2"/>
                </a:solidFill>
              </a:rPr>
              <a:t>                                                           </a:t>
            </a:r>
            <a:endParaRPr lang="ru-RU" sz="6000" b="1" dirty="0">
              <a:ln>
                <a:solidFill>
                  <a:schemeClr val="accent4"/>
                </a:solidFill>
              </a:ln>
              <a:solidFill>
                <a:schemeClr val="accent2"/>
              </a:solidFill>
            </a:endParaRPr>
          </a:p>
        </p:txBody>
      </p:sp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5370" r="1837" b="30727"/>
          <a:stretch/>
        </p:blipFill>
        <p:spPr bwMode="auto">
          <a:xfrm>
            <a:off x="4869769" y="548680"/>
            <a:ext cx="4142792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76056" y="5338059"/>
            <a:ext cx="2304255" cy="585755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САПОГ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9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9328"/>
            <a:ext cx="9144000" cy="5722295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«Сказки у которых три конца» </a:t>
            </a:r>
            <a:r>
              <a:rPr lang="ru-RU" sz="3600" dirty="0" smtClean="0">
                <a:solidFill>
                  <a:schemeClr val="tx2"/>
                </a:solidFill>
              </a:rPr>
              <a:t>(1969г.)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Эти сказки необычные – это игра, каждый может выбрать в них свой конец для сказки.</a:t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/>
            </a:r>
            <a:br>
              <a:rPr lang="ru-RU" sz="3600" dirty="0" smtClean="0">
                <a:solidFill>
                  <a:schemeClr val="tx2"/>
                </a:solidFill>
              </a:rPr>
            </a:br>
            <a:r>
              <a:rPr lang="ru-RU" sz="3600" dirty="0" smtClean="0">
                <a:solidFill>
                  <a:schemeClr val="tx2"/>
                </a:solidFill>
              </a:rPr>
              <a:t>Особое место в творчестве </a:t>
            </a:r>
            <a:r>
              <a:rPr lang="ru-RU" sz="3600" dirty="0" err="1" smtClean="0">
                <a:solidFill>
                  <a:schemeClr val="tx2"/>
                </a:solidFill>
              </a:rPr>
              <a:t>Родари</a:t>
            </a:r>
            <a:r>
              <a:rPr lang="ru-RU" sz="3600" dirty="0" smtClean="0">
                <a:solidFill>
                  <a:schemeClr val="tx2"/>
                </a:solidFill>
              </a:rPr>
              <a:t> занимает книга </a:t>
            </a:r>
            <a:r>
              <a:rPr lang="ru-RU" b="1" dirty="0" smtClean="0">
                <a:solidFill>
                  <a:schemeClr val="tx2"/>
                </a:solidFill>
              </a:rPr>
              <a:t>«Грамматика фантазии» </a:t>
            </a:r>
            <a:r>
              <a:rPr lang="ru-RU" sz="3600" dirty="0" smtClean="0">
                <a:solidFill>
                  <a:schemeClr val="tx2"/>
                </a:solidFill>
              </a:rPr>
              <a:t>(1973г.) Она написана для взрослых и детей как придумывать рассказы и помогать детям сочинять самим. </a:t>
            </a: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5" y="274637"/>
            <a:ext cx="4264395" cy="5386611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/>
                </a:solidFill>
              </a:rPr>
              <a:t>Родари</a:t>
            </a:r>
            <a:r>
              <a:rPr lang="ru-RU" b="1" dirty="0" smtClean="0">
                <a:solidFill>
                  <a:schemeClr val="tx2"/>
                </a:solidFill>
              </a:rPr>
              <a:t> также писал стихи, дошедшие до русского читателя в переводах: </a:t>
            </a:r>
            <a:r>
              <a:rPr lang="ru-RU" b="1" dirty="0" err="1" smtClean="0">
                <a:solidFill>
                  <a:schemeClr val="tx2"/>
                </a:solidFill>
              </a:rPr>
              <a:t>С.Я.Маршака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Я.Акима</a:t>
            </a:r>
            <a:r>
              <a:rPr lang="ru-RU" b="1" dirty="0" smtClean="0">
                <a:solidFill>
                  <a:schemeClr val="tx2"/>
                </a:solidFill>
              </a:rPr>
              <a:t>, </a:t>
            </a:r>
            <a:r>
              <a:rPr lang="ru-RU" b="1" dirty="0" err="1" smtClean="0">
                <a:solidFill>
                  <a:schemeClr val="tx2"/>
                </a:solidFill>
              </a:rPr>
              <a:t>Ю.Ильина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 1970 году писатель получил престижную премию Ханса Кристиана Андерсена. Родари также писал стихи, дошедшие до русского читателя в переводах Самуила Яковлевича Маршака. Писатель умер от тяжёлой болезни 14 апреля 1980 года в Риме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 r="52382" b="11019"/>
          <a:stretch/>
        </p:blipFill>
        <p:spPr bwMode="auto">
          <a:xfrm>
            <a:off x="218937" y="455085"/>
            <a:ext cx="4349411" cy="5656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5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0668" y="320384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</a:rPr>
              <a:t>СТИХИ ДЖАННИ РОДАРИ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84380" y="1519600"/>
            <a:ext cx="3992488" cy="4824535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2"/>
                </a:solidFill>
              </a:rPr>
              <a:t>У каждого дела </a:t>
            </a:r>
          </a:p>
          <a:p>
            <a:pPr algn="l"/>
            <a:r>
              <a:rPr lang="ru-RU" b="1" dirty="0">
                <a:solidFill>
                  <a:schemeClr val="tx2"/>
                </a:solidFill>
              </a:rPr>
              <a:t>З</a:t>
            </a:r>
            <a:r>
              <a:rPr lang="ru-RU" b="1" dirty="0" smtClean="0">
                <a:solidFill>
                  <a:schemeClr val="tx2"/>
                </a:solidFill>
              </a:rPr>
              <a:t>апах особый: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</a:rPr>
              <a:t>В булочной пахнет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</a:rPr>
              <a:t>Тестом и сдобой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</a:rPr>
              <a:t>Мимо столярной Идёшь мастерской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</a:rPr>
              <a:t>Стружкою пахнет</a:t>
            </a:r>
          </a:p>
          <a:p>
            <a:pPr algn="l"/>
            <a:r>
              <a:rPr lang="ru-RU" b="1" dirty="0" smtClean="0">
                <a:solidFill>
                  <a:schemeClr val="tx2"/>
                </a:solidFill>
              </a:rPr>
              <a:t>И свежей доской.</a:t>
            </a:r>
          </a:p>
          <a:p>
            <a:pPr algn="l"/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Стихи Джанни Родари У каждого делаЗапах особый:В булочной пахнетТестом и сдобой.Мимо столярной Идёшь мастерской, -Стружкою пахнетИ свежей доской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4" t="26977" r="7209" b="9146"/>
          <a:stretch/>
        </p:blipFill>
        <p:spPr bwMode="auto">
          <a:xfrm>
            <a:off x="4788024" y="1412776"/>
            <a:ext cx="3211033" cy="43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4868" y="-2596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1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«Энциклопедия профессий Джанни Родари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86"/>
            <a:ext cx="9144000" cy="689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6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274638"/>
            <a:ext cx="9132811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МИР СКАЗОК ДЖАННИ РОДАРИ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pt4web.ru/images/1402/39794/640/img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12" b="44806"/>
          <a:stretch/>
        </p:blipFill>
        <p:spPr bwMode="auto">
          <a:xfrm>
            <a:off x="179512" y="2636912"/>
            <a:ext cx="3062177" cy="378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pt4web.ru/images/1402/39794/640/img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09" t="4961" r="4186" b="45117"/>
          <a:stretch/>
        </p:blipFill>
        <p:spPr bwMode="auto">
          <a:xfrm>
            <a:off x="6528390" y="1237320"/>
            <a:ext cx="2615610" cy="342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Джанни Родари – поэт и сказочник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52" t="25701" b="14634"/>
          <a:stretch/>
        </p:blipFill>
        <p:spPr bwMode="auto">
          <a:xfrm>
            <a:off x="3241689" y="1700808"/>
            <a:ext cx="3232297" cy="41466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pt4web.ru/images/1402/39794/640/img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7" t="41550" r="7907" b="3876"/>
          <a:stretch/>
        </p:blipFill>
        <p:spPr bwMode="auto">
          <a:xfrm>
            <a:off x="4120800" y="188640"/>
            <a:ext cx="5039833" cy="374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pt4web.ru/images/1402/39794/640/img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4" t="3720" r="62093" b="34263"/>
          <a:stretch/>
        </p:blipFill>
        <p:spPr bwMode="auto">
          <a:xfrm>
            <a:off x="0" y="188640"/>
            <a:ext cx="3104708" cy="425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Мир сказок Джанни Родари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9" t="22635" r="14186" b="18450"/>
          <a:stretch/>
        </p:blipFill>
        <p:spPr bwMode="auto">
          <a:xfrm>
            <a:off x="2131639" y="2676908"/>
            <a:ext cx="2700670" cy="40403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t4web.ru/images/1469/48466/640/img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35842" y="5374356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3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6571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1970 году писатель получил престижную премию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Ханса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Христиана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Андерсена.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9512" y="1489650"/>
            <a:ext cx="4824536" cy="4531637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Хотите узнать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Как рождаются сказки?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Как придумывать их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Безо всякой подсказки?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Сказки повсюду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Живут, </a:t>
            </a:r>
            <a:r>
              <a:rPr lang="ru-RU" sz="2800" b="1" dirty="0" err="1" smtClean="0">
                <a:solidFill>
                  <a:schemeClr val="tx2"/>
                </a:solidFill>
              </a:rPr>
              <a:t>притаясь</a:t>
            </a:r>
            <a:endParaRPr lang="ru-RU" sz="2800" b="1" dirty="0" smtClean="0">
              <a:solidFill>
                <a:schemeClr val="tx2"/>
              </a:solidFill>
            </a:endParaRP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В предмете любом,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Окружающем нас</a:t>
            </a:r>
          </a:p>
          <a:p>
            <a:pPr algn="l"/>
            <a:r>
              <a:rPr lang="ru-RU" sz="2800" b="1" dirty="0" smtClean="0">
                <a:solidFill>
                  <a:schemeClr val="tx2"/>
                </a:solidFill>
              </a:rPr>
              <a:t>Даже в простой табуретке…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Хотите узнать Как рождаются сказки? Как придумывать их Безо всякой подсказки? Сказки повсюду Живут, притаясь В предмете любом, Окружающем нас. Даже в простой табуретке. Только нередко Стоят они крепко. И таятся от нашего взора, Как принцесса Аврора,…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1" t="27714" r="2714" b="11011"/>
          <a:stretch/>
        </p:blipFill>
        <p:spPr bwMode="auto">
          <a:xfrm>
            <a:off x="4572000" y="1268760"/>
            <a:ext cx="3997235" cy="42454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56074" y="5155988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Спектакли по сказке «</a:t>
            </a:r>
            <a:r>
              <a:rPr lang="ru-RU" sz="4800" b="1" dirty="0" err="1" smtClean="0">
                <a:solidFill>
                  <a:schemeClr val="tx2"/>
                </a:solidFill>
              </a:rPr>
              <a:t>Чиполлино</a:t>
            </a:r>
            <a:r>
              <a:rPr lang="ru-RU" sz="4800" b="1" dirty="0" smtClean="0">
                <a:solidFill>
                  <a:schemeClr val="tx2"/>
                </a:solidFill>
              </a:rPr>
              <a:t>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пектакли по сказке «Чиполлино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4" t="18666" r="2286" b="5334"/>
          <a:stretch/>
        </p:blipFill>
        <p:spPr bwMode="auto">
          <a:xfrm>
            <a:off x="5368834" y="1280160"/>
            <a:ext cx="3566160" cy="5212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Спектакли по сказке «Чиполлино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" t="26855" r="42571" b="5144"/>
          <a:stretch/>
        </p:blipFill>
        <p:spPr bwMode="auto">
          <a:xfrm>
            <a:off x="274320" y="1841862"/>
            <a:ext cx="4976949" cy="46634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2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2"/>
                </a:solidFill>
              </a:rPr>
              <a:t>Балет по сказке «</a:t>
            </a:r>
            <a:r>
              <a:rPr lang="ru-RU" sz="4800" b="1" dirty="0" err="1" smtClean="0">
                <a:solidFill>
                  <a:schemeClr val="tx2"/>
                </a:solidFill>
              </a:rPr>
              <a:t>Чиполлино</a:t>
            </a:r>
            <a:r>
              <a:rPr lang="ru-RU" sz="4800" b="1" dirty="0" smtClean="0">
                <a:solidFill>
                  <a:schemeClr val="tx2"/>
                </a:solidFill>
              </a:rPr>
              <a:t>»</a:t>
            </a:r>
            <a:endParaRPr lang="ru-RU" sz="48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Балет по саказке «Чиполино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" t="26095" r="2858"/>
          <a:stretch/>
        </p:blipFill>
        <p:spPr bwMode="auto">
          <a:xfrm>
            <a:off x="251520" y="908720"/>
            <a:ext cx="8569234" cy="50683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7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4"/>
                </a:solidFill>
              </a:rPr>
              <a:t>Городок </a:t>
            </a:r>
            <a:r>
              <a:rPr lang="ru-RU" sz="3200" b="1" dirty="0" err="1" smtClean="0">
                <a:solidFill>
                  <a:schemeClr val="accent4"/>
                </a:solidFill>
              </a:rPr>
              <a:t>Оменья</a:t>
            </a:r>
            <a:r>
              <a:rPr lang="ru-RU" sz="3200" b="1" dirty="0" smtClean="0">
                <a:solidFill>
                  <a:schemeClr val="accent4"/>
                </a:solidFill>
              </a:rPr>
              <a:t> расположен в горах, возле небольшого озера Орта с островком в центре, на котором высится старинный замок.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pic>
        <p:nvPicPr>
          <p:cNvPr id="3" name="Picture 2" descr="Городок Оменья расположен в горах, возле небольшого озера Орта с островком в центре, на котором высится старинный замок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24211" r="21837" b="5845"/>
          <a:stretch/>
        </p:blipFill>
        <p:spPr bwMode="auto">
          <a:xfrm>
            <a:off x="886206" y="1679510"/>
            <a:ext cx="6494106" cy="485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10954" y="-53755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80312" y="533578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1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tx2"/>
                </a:solidFill>
              </a:rPr>
              <a:t>Кукольный театр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Кукольный теат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23619" r="43999" b="24762"/>
          <a:stretch/>
        </p:blipFill>
        <p:spPr bwMode="auto">
          <a:xfrm>
            <a:off x="275738" y="1412775"/>
            <a:ext cx="4676504" cy="354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укольный теат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45" t="53525" r="-2" b="1904"/>
          <a:stretch/>
        </p:blipFill>
        <p:spPr bwMode="auto">
          <a:xfrm>
            <a:off x="4788024" y="3642874"/>
            <a:ext cx="4193176" cy="305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15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3" y="274638"/>
            <a:ext cx="5436097" cy="193022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Мультипликационные фильмы по сказке </a:t>
            </a:r>
            <a:r>
              <a:rPr lang="ru-RU" b="1" dirty="0" err="1" smtClean="0">
                <a:solidFill>
                  <a:schemeClr val="tx2"/>
                </a:solidFill>
              </a:rPr>
              <a:t>Чиполлино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https://ppt4web.ru/images/1402/39794/640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78" t="8458" r="5310" b="48500"/>
          <a:stretch/>
        </p:blipFill>
        <p:spPr bwMode="auto">
          <a:xfrm>
            <a:off x="5111877" y="2521942"/>
            <a:ext cx="3958046" cy="299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t4web.ru/images/1402/39794/640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48491" r="40269" b="3768"/>
          <a:stretch/>
        </p:blipFill>
        <p:spPr bwMode="auto">
          <a:xfrm>
            <a:off x="683568" y="3500399"/>
            <a:ext cx="4428309" cy="331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ppt4web.ru/images/1402/39794/640/img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" t="2252" r="50139" b="51511"/>
          <a:stretch/>
        </p:blipFill>
        <p:spPr bwMode="auto">
          <a:xfrm>
            <a:off x="0" y="908720"/>
            <a:ext cx="4323806" cy="321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0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</a:rPr>
              <a:t>Фильмы по сказкам </a:t>
            </a:r>
            <a:r>
              <a:rPr lang="ru-RU" sz="5400" b="1" dirty="0" err="1" smtClean="0">
                <a:solidFill>
                  <a:schemeClr val="tx2"/>
                </a:solidFill>
              </a:rPr>
              <a:t>Родари</a:t>
            </a:r>
            <a:endParaRPr lang="ru-RU" sz="54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Фильмы по сказкам Джанни Родар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24572" r="2572"/>
          <a:stretch/>
        </p:blipFill>
        <p:spPr bwMode="auto">
          <a:xfrm>
            <a:off x="373508" y="1340768"/>
            <a:ext cx="8739052" cy="51728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7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ppt4web.ru/images/1402/39794/640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5882" r="55901" b="20880"/>
          <a:stretch/>
        </p:blipFill>
        <p:spPr bwMode="auto">
          <a:xfrm>
            <a:off x="179512" y="764704"/>
            <a:ext cx="3579223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ppt4web.ru/images/1402/39794/640/img1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1" t="43261" r="-1" b="387"/>
          <a:stretch/>
        </p:blipFill>
        <p:spPr bwMode="auto">
          <a:xfrm>
            <a:off x="3997234" y="2564904"/>
            <a:ext cx="5146766" cy="38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07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  <a:solidFill>
            <a:schemeClr val="bg2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Умер </a:t>
            </a:r>
            <a:r>
              <a:rPr lang="ru-RU" sz="3600" b="1" spc="50" dirty="0" err="1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Джанни</a:t>
            </a:r>
            <a:r>
              <a:rPr lang="ru-RU" sz="3600" b="1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600" b="1" spc="50" dirty="0" err="1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Родари</a:t>
            </a:r>
            <a:r>
              <a:rPr lang="ru-RU" sz="3600" b="1" spc="50" dirty="0" smtClean="0">
                <a:ln w="11430"/>
                <a:solidFill>
                  <a:schemeClr val="accent4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Риме в 1980 году</a:t>
            </a:r>
            <a:endParaRPr lang="ru-RU" sz="3600" b="1" spc="50" dirty="0">
              <a:ln w="11430"/>
              <a:solidFill>
                <a:schemeClr val="accent4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Умер Джанни Родари в Риме в 1980 году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1" t="15277" r="6735"/>
          <a:stretch/>
        </p:blipFill>
        <p:spPr bwMode="auto">
          <a:xfrm>
            <a:off x="971600" y="1022815"/>
            <a:ext cx="7556579" cy="560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9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16835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</a:t>
            </a:r>
            <a:b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 ВНИМАНИЕ!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44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Оменья – родина писате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1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9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7"/>
            <a:ext cx="4824536" cy="6541359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Отец </a:t>
            </a:r>
            <a:r>
              <a:rPr lang="ru-RU" sz="3200" b="1" dirty="0" err="1" smtClean="0">
                <a:solidFill>
                  <a:schemeClr val="tx2"/>
                </a:solidFill>
              </a:rPr>
              <a:t>Родари</a:t>
            </a:r>
            <a:r>
              <a:rPr lang="ru-RU" sz="3200" b="1" dirty="0" smtClean="0">
                <a:solidFill>
                  <a:schemeClr val="tx2"/>
                </a:solidFill>
              </a:rPr>
              <a:t>, булочник по профессии, умер когда </a:t>
            </a:r>
            <a:r>
              <a:rPr lang="ru-RU" sz="3200" b="1" dirty="0" err="1" smtClean="0">
                <a:solidFill>
                  <a:schemeClr val="tx2"/>
                </a:solidFill>
              </a:rPr>
              <a:t>Джанни</a:t>
            </a:r>
            <a:r>
              <a:rPr lang="ru-RU" sz="3200" b="1" dirty="0" smtClean="0">
                <a:solidFill>
                  <a:schemeClr val="tx2"/>
                </a:solidFill>
              </a:rPr>
              <a:t> было только десять лет. Мать работала служанкой и тоже рано умерла. Он много работал у богатых людей. Его любимым занятием было сочинять шуточные стихотворения. Любимым произведением была сказка о деревянном человечке «Приключения Пиноккио» Карло </a:t>
            </a:r>
            <a:r>
              <a:rPr lang="ru-RU" sz="3200" b="1" dirty="0" err="1" smtClean="0">
                <a:solidFill>
                  <a:schemeClr val="tx2"/>
                </a:solidFill>
              </a:rPr>
              <a:t>Клодди</a:t>
            </a:r>
            <a:r>
              <a:rPr lang="ru-RU" sz="3200" b="1" dirty="0" smtClean="0">
                <a:solidFill>
                  <a:schemeClr val="tx2"/>
                </a:solidFill>
              </a:rPr>
              <a:t>.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41267" y="5407104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Отец Дж. Родари, булочник по профессии, умер, когда Джанни было только десять лет. Мать работала служанкой и тоже рано умерла. Он много работал у богатых людей. Его любимым занятием было сочинять шуточные стихотворения. Любимым произведением была по…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2" t="6981" r="2735" b="15690"/>
          <a:stretch/>
        </p:blipFill>
        <p:spPr bwMode="auto">
          <a:xfrm>
            <a:off x="5015307" y="147058"/>
            <a:ext cx="3974841" cy="53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29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846" y="274638"/>
            <a:ext cx="4540154" cy="635009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В возрасте 17 лет после окончания семинария </a:t>
            </a:r>
            <a:r>
              <a:rPr lang="ru-RU" sz="3200" b="1" dirty="0" err="1" smtClean="0">
                <a:solidFill>
                  <a:schemeClr val="tx2"/>
                </a:solidFill>
              </a:rPr>
              <a:t>Родари</a:t>
            </a:r>
            <a:r>
              <a:rPr lang="ru-RU" sz="3200" b="1" dirty="0" smtClean="0">
                <a:solidFill>
                  <a:schemeClr val="tx2"/>
                </a:solidFill>
              </a:rPr>
              <a:t>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</a:t>
            </a:r>
            <a:r>
              <a:rPr lang="ru-RU" sz="3200" b="1" dirty="0" err="1" smtClean="0">
                <a:solidFill>
                  <a:schemeClr val="tx2"/>
                </a:solidFill>
              </a:rPr>
              <a:t>Джанни</a:t>
            </a:r>
            <a:r>
              <a:rPr lang="ru-RU" sz="3200" b="1" dirty="0" smtClean="0">
                <a:solidFill>
                  <a:schemeClr val="tx2"/>
                </a:solidFill>
              </a:rPr>
              <a:t> </a:t>
            </a:r>
            <a:r>
              <a:rPr lang="ru-RU" sz="3200" b="1" dirty="0" err="1" smtClean="0">
                <a:solidFill>
                  <a:schemeClr val="tx2"/>
                </a:solidFill>
              </a:rPr>
              <a:t>Родари</a:t>
            </a:r>
            <a:r>
              <a:rPr lang="ru-RU" sz="3200" b="1" dirty="0" smtClean="0">
                <a:solidFill>
                  <a:schemeClr val="tx2"/>
                </a:solidFill>
              </a:rPr>
              <a:t> идея создать своего сказочного героя – </a:t>
            </a:r>
            <a:r>
              <a:rPr lang="ru-RU" sz="3200" b="1" dirty="0" err="1" smtClean="0">
                <a:solidFill>
                  <a:schemeClr val="tx2"/>
                </a:solidFill>
              </a:rPr>
              <a:t>Чиполлино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31846" y="465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67" t="15811" r="1632" b="31552"/>
          <a:stretch/>
        </p:blipFill>
        <p:spPr bwMode="auto">
          <a:xfrm>
            <a:off x="4572000" y="933060"/>
            <a:ext cx="4572000" cy="385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2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6818" y="274637"/>
            <a:ext cx="4369981" cy="595938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Но напишет он эту книгу намного позже, после войны. В нашей стране русский перевод книги (С.Я. Маршака) увидел свет в 1953 году. </a:t>
            </a:r>
            <a:br>
              <a:rPr lang="ru-RU" sz="36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</a:rPr>
              <a:t>Сам </a:t>
            </a:r>
            <a:r>
              <a:rPr lang="ru-RU" sz="3600" b="1" dirty="0" err="1" smtClean="0">
                <a:solidFill>
                  <a:schemeClr val="tx2"/>
                </a:solidFill>
              </a:rPr>
              <a:t>Джанни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</a:rPr>
              <a:t>Родари</a:t>
            </a:r>
            <a:r>
              <a:rPr lang="ru-RU" sz="3600" b="1" dirty="0" smtClean="0">
                <a:solidFill>
                  <a:schemeClr val="tx2"/>
                </a:solidFill>
              </a:rPr>
              <a:t> неоднократно приезжал в нашу страну</a:t>
            </a:r>
            <a:r>
              <a:rPr lang="ru-RU" sz="3200" b="1" dirty="0" smtClean="0">
                <a:solidFill>
                  <a:schemeClr val="tx2"/>
                </a:solidFill>
              </a:rPr>
              <a:t>. 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Но напишет он эту книгу намного позже, после войны. В нашей стране русский перевод книги увидел свет в 1953 году. Джанни Родари неоднократно приезжал в нашу страну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" t="11614" r="52602" b="21457"/>
          <a:stretch/>
        </p:blipFill>
        <p:spPr bwMode="auto">
          <a:xfrm>
            <a:off x="191386" y="808073"/>
            <a:ext cx="4125433" cy="465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6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3142" y="274637"/>
            <a:ext cx="3130857" cy="6350097"/>
          </a:xfrm>
        </p:spPr>
        <p:txBody>
          <a:bodyPr>
            <a:normAutofit/>
          </a:bodyPr>
          <a:lstStyle/>
          <a:p>
            <a:r>
              <a:rPr lang="ru-RU" sz="4800" b="1" dirty="0" err="1" smtClean="0">
                <a:solidFill>
                  <a:schemeClr val="tx2"/>
                </a:solidFill>
              </a:rPr>
              <a:t>Джанни</a:t>
            </a:r>
            <a:r>
              <a:rPr lang="ru-RU" sz="4800" b="1" dirty="0" smtClean="0">
                <a:solidFill>
                  <a:schemeClr val="tx2"/>
                </a:solidFill>
              </a:rPr>
              <a:t> </a:t>
            </a:r>
            <a:r>
              <a:rPr lang="ru-RU" sz="4800" b="1" dirty="0" err="1" smtClean="0">
                <a:solidFill>
                  <a:schemeClr val="tx2"/>
                </a:solidFill>
              </a:rPr>
              <a:t>Родари</a:t>
            </a:r>
            <a:r>
              <a:rPr lang="ru-RU" sz="4800" b="1" dirty="0" smtClean="0">
                <a:solidFill>
                  <a:schemeClr val="tx2"/>
                </a:solidFill>
              </a:rPr>
              <a:t> 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и 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Самуил Яковлевич Маршак</a:t>
            </a: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252520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Джанни Родари и С.Я. Марша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6" t="27597" r="13721"/>
          <a:stretch/>
        </p:blipFill>
        <p:spPr bwMode="auto">
          <a:xfrm>
            <a:off x="0" y="709782"/>
            <a:ext cx="6013142" cy="464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7"/>
            <a:ext cx="4114800" cy="522501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Сказка </a:t>
            </a:r>
            <a:r>
              <a:rPr lang="ru-RU" b="1" dirty="0" err="1" smtClean="0">
                <a:solidFill>
                  <a:schemeClr val="tx2"/>
                </a:solidFill>
              </a:rPr>
              <a:t>Джанни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Родари</a:t>
            </a:r>
            <a:r>
              <a:rPr lang="ru-RU" b="1" dirty="0" smtClean="0">
                <a:solidFill>
                  <a:schemeClr val="tx2"/>
                </a:solidFill>
              </a:rPr>
              <a:t> «Приключения </a:t>
            </a:r>
            <a:r>
              <a:rPr lang="ru-RU" b="1" dirty="0" err="1" smtClean="0">
                <a:solidFill>
                  <a:schemeClr val="tx2"/>
                </a:solidFill>
              </a:rPr>
              <a:t>Чиполлино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216723" y="53472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Джанни Родари— известный итальянский детский писатель.     Родари родился 23 октября 1920 г. в маленьком городке Оменья на севере Италии. Посмотрите на карту. Какие очертания имеет Италия? Включите воображение. САПОГ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4" t="73839"/>
          <a:stretch/>
        </p:blipFill>
        <p:spPr bwMode="auto">
          <a:xfrm>
            <a:off x="7369123" y="5499651"/>
            <a:ext cx="1763688" cy="1468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6624734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В возрасте 17 лет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13" b="-6279"/>
          <a:stretch/>
        </p:blipFill>
        <p:spPr bwMode="auto">
          <a:xfrm>
            <a:off x="0" y="0"/>
            <a:ext cx="9144000" cy="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Головоломкапо сказке Джанни Родари «Приключения Чиполлино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t="8529" r="51902" b="9545"/>
          <a:stretch/>
        </p:blipFill>
        <p:spPr bwMode="auto">
          <a:xfrm>
            <a:off x="170121" y="595423"/>
            <a:ext cx="4231758" cy="561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53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465</Words>
  <Application>Microsoft Office PowerPoint</Application>
  <PresentationFormat>Экран (4:3)</PresentationFormat>
  <Paragraphs>50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 ДЖАННИ (ДЖОВАННИ) РОДАРИ 23 ОКТЯБРЯ 1920 – 14 АПРЕЛЯ 1980 100 ЛЕТ СО ДНЯ РОЖДЕНИЯ  </vt:lpstr>
      <vt:lpstr>Джанни Родари – известный итальянский детский писатель и журналист родился 23 октября 1920 года в маленьком городке Оменья на севере Италии.  Посмотрите на карту. Какие очертания имеет Италия?                                                             </vt:lpstr>
      <vt:lpstr>Городок Оменья расположен в горах, возле небольшого озера Орта с островком в центре, на котором высится старинный замок.</vt:lpstr>
      <vt:lpstr>Презентация PowerPoint</vt:lpstr>
      <vt:lpstr>Отец Родари, булочник по профессии, умер когда Джанни было только десять лет. Мать работала служанкой и тоже рано умерла. Он много работал у богатых людей. Его любимым занятием было сочинять шуточные стихотворения. Любимым произведением была сказка о деревянном человечке «Приключения Пиноккио» Карло Клодди.</vt:lpstr>
      <vt:lpstr>В возрасте 17 лет после окончания семинария Родари начал преподавать в начальных классах местных сельских школ. Он очень любил рассказывать детям истории про приключения Пиноккио. Возможно, именно тогда родилась у Джанни Родари идея создать своего сказочного героя – Чиполлино.</vt:lpstr>
      <vt:lpstr>Но напишет он эту книгу намного позже, после войны. В нашей стране русский перевод книги (С.Я. Маршака) увидел свет в 1953 году.  Сам Джанни Родари неоднократно приезжал в нашу страну. </vt:lpstr>
      <vt:lpstr>Джанни Родари  и  Самуил Яковлевич Маршак  </vt:lpstr>
      <vt:lpstr>Сказка Джанни Родари «Приключения Чиполлино»</vt:lpstr>
      <vt:lpstr>Презентация PowerPoint</vt:lpstr>
      <vt:lpstr>Герои сказки</vt:lpstr>
      <vt:lpstr>«Путешествие Голубой Стрелы»</vt:lpstr>
      <vt:lpstr>Презентация PowerPoint</vt:lpstr>
      <vt:lpstr>«Джельсомино в Стране Лжецов»</vt:lpstr>
      <vt:lpstr>Презентация PowerPoint</vt:lpstr>
      <vt:lpstr>«Сказки по телефону»</vt:lpstr>
      <vt:lpstr>Вышли в свет такие сказки как  «Планета новогодних ёлок» и  «Джип в телевизоре» (1962г.),  а также серия шуточных рассказов под названием «Какие бывают ошибки» (1964г.): «Самый большой молодец на свете», «Реформа грамматики», «Цепь»  и другие.   </vt:lpstr>
      <vt:lpstr>«ТОРТ В НЕБЕ» (1966г.)</vt:lpstr>
      <vt:lpstr>Презентация PowerPoint</vt:lpstr>
      <vt:lpstr>«Сказки у которых три конца» (1969г.) Эти сказки необычные – это игра, каждый может выбрать в них свой конец для сказки.  Особое место в творчестве Родари занимает книга «Грамматика фантазии» (1973г.) Она написана для взрослых и детей как придумывать рассказы и помогать детям сочинять самим. </vt:lpstr>
      <vt:lpstr>Родари также писал стихи, дошедшие до русского читателя в переводах: С.Я.Маршака, Я.Акима, Ю.Ильина.</vt:lpstr>
      <vt:lpstr>СТИХИ ДЖАННИ РОДАРИ</vt:lpstr>
      <vt:lpstr>Презентация PowerPoint</vt:lpstr>
      <vt:lpstr>МИР СКАЗОК ДЖАННИ РОДАРИ</vt:lpstr>
      <vt:lpstr>Презентация PowerPoint</vt:lpstr>
      <vt:lpstr>Презентация PowerPoint</vt:lpstr>
      <vt:lpstr>В 1970 году писатель получил престижную премию Ханса Христиана Андерсена.</vt:lpstr>
      <vt:lpstr>Спектакли по сказке «Чиполлино»</vt:lpstr>
      <vt:lpstr>Балет по сказке «Чиполлино»</vt:lpstr>
      <vt:lpstr>Кукольный театр</vt:lpstr>
      <vt:lpstr>Мультипликационные фильмы по сказке Чиполлино</vt:lpstr>
      <vt:lpstr>Фильмы по сказкам Родари</vt:lpstr>
      <vt:lpstr>Презентация PowerPoint</vt:lpstr>
      <vt:lpstr>Умер Джанни Родари в Риме в 1980 году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ххххх</dc:title>
  <dc:creator>Библиотека</dc:creator>
  <cp:lastModifiedBy>Библиотека</cp:lastModifiedBy>
  <cp:revision>40</cp:revision>
  <dcterms:created xsi:type="dcterms:W3CDTF">2020-11-02T02:48:29Z</dcterms:created>
  <dcterms:modified xsi:type="dcterms:W3CDTF">2020-11-02T09:38:31Z</dcterms:modified>
</cp:coreProperties>
</file>