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57" r:id="rId5"/>
    <p:sldId id="264" r:id="rId6"/>
    <p:sldId id="261" r:id="rId7"/>
    <p:sldId id="263" r:id="rId8"/>
    <p:sldId id="26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89A4-BBFE-4A4E-ACB4-BE022CB359FE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BBA7-E6EA-4353-AC47-09712781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kemgortrans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-285776"/>
            <a:ext cx="7272334" cy="250033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Транспортная карта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школьника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Оконч выб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691" r="52078" b="40358"/>
          <a:stretch>
            <a:fillRect/>
          </a:stretch>
        </p:blipFill>
        <p:spPr bwMode="auto">
          <a:xfrm>
            <a:off x="857224" y="1785926"/>
            <a:ext cx="7140346" cy="481444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Транспортная карта действует в Кемерово  с января 2010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Пассажиры могут оплатить проезд в троллейбусах, трамваях и автобусах. </a:t>
            </a: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Чтобы оплатить проезд, необходимо приложить карту к терминалу, находящемуся у кондуктора.</a:t>
            </a: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При этом пассажир получает контрольный билет.</a:t>
            </a:r>
          </a:p>
          <a:p>
            <a:pPr algn="just"/>
            <a:endParaRPr lang="ru-RU" sz="3600" b="1" dirty="0" smtClean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endParaRPr lang="ru-RU" sz="3600" b="1" dirty="0" smtClean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Типы карт</a:t>
            </a:r>
            <a:endParaRPr lang="ru-RU" sz="6000" dirty="0"/>
          </a:p>
        </p:txBody>
      </p:sp>
      <p:pic>
        <p:nvPicPr>
          <p:cNvPr id="4" name="Picture 3" descr="Оконч выбор"/>
          <p:cNvPicPr>
            <a:picLocks noChangeAspect="1" noChangeArrowheads="1"/>
          </p:cNvPicPr>
          <p:nvPr/>
        </p:nvPicPr>
        <p:blipFill>
          <a:blip r:embed="rId2" cstate="print"/>
          <a:srcRect t="19342" r="52078" b="60948"/>
          <a:stretch>
            <a:fillRect/>
          </a:stretch>
        </p:blipFill>
        <p:spPr bwMode="auto">
          <a:xfrm>
            <a:off x="500034" y="1571612"/>
            <a:ext cx="3515337" cy="2340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4" descr="Оконч выбор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9691" r="52078" b="40358"/>
          <a:stretch>
            <a:fillRect/>
          </a:stretch>
        </p:blipFill>
        <p:spPr bwMode="auto">
          <a:xfrm>
            <a:off x="4786314" y="1571612"/>
            <a:ext cx="3496857" cy="2357791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5" descr="Оконч выбор"/>
          <p:cNvPicPr>
            <a:picLocks noChangeAspect="1" noChangeArrowheads="1"/>
          </p:cNvPicPr>
          <p:nvPr/>
        </p:nvPicPr>
        <p:blipFill>
          <a:blip r:embed="rId4" cstate="print"/>
          <a:srcRect t="59642" r="51022" b="19356"/>
          <a:stretch>
            <a:fillRect/>
          </a:stretch>
        </p:blipFill>
        <p:spPr bwMode="auto">
          <a:xfrm>
            <a:off x="4857752" y="4000504"/>
            <a:ext cx="3447552" cy="2340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6" descr="Пенсионная"/>
          <p:cNvPicPr>
            <a:picLocks noChangeAspect="1" noChangeArrowheads="1"/>
          </p:cNvPicPr>
          <p:nvPr/>
        </p:nvPicPr>
        <p:blipFill>
          <a:blip r:embed="rId5" cstate="print"/>
          <a:srcRect r="51482" b="3284"/>
          <a:stretch>
            <a:fillRect/>
          </a:stretch>
        </p:blipFill>
        <p:spPr bwMode="auto">
          <a:xfrm>
            <a:off x="500034" y="4000504"/>
            <a:ext cx="3690650" cy="2340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8"/>
          <p:cNvSpPr>
            <a:spLocks noChangeArrowheads="1"/>
          </p:cNvSpPr>
          <p:nvPr/>
        </p:nvSpPr>
        <p:spPr bwMode="auto">
          <a:xfrm>
            <a:off x="357158" y="285728"/>
            <a:ext cx="8572560" cy="1214446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запуска проекта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реализовано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транспортных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Picture 3" descr="Оконч выбор"/>
          <p:cNvPicPr>
            <a:picLocks noChangeAspect="1" noChangeArrowheads="1"/>
          </p:cNvPicPr>
          <p:nvPr/>
        </p:nvPicPr>
        <p:blipFill>
          <a:blip r:embed="rId2" cstate="print"/>
          <a:srcRect t="19342" r="52078" b="60948"/>
          <a:stretch>
            <a:fillRect/>
          </a:stretch>
        </p:blipFill>
        <p:spPr bwMode="auto">
          <a:xfrm>
            <a:off x="142844" y="2357430"/>
            <a:ext cx="2163287" cy="1440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2" name="Picture 4" descr="Оконч выбор"/>
          <p:cNvPicPr>
            <a:picLocks noChangeAspect="1" noChangeArrowheads="1"/>
          </p:cNvPicPr>
          <p:nvPr/>
        </p:nvPicPr>
        <p:blipFill>
          <a:blip r:embed="rId3" cstate="print"/>
          <a:srcRect t="39691" r="52078" b="40358"/>
          <a:stretch>
            <a:fillRect/>
          </a:stretch>
        </p:blipFill>
        <p:spPr bwMode="auto">
          <a:xfrm>
            <a:off x="2428860" y="2357430"/>
            <a:ext cx="2136448" cy="1440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3" name="Picture 5" descr="Оконч выбор"/>
          <p:cNvPicPr>
            <a:picLocks noChangeAspect="1" noChangeArrowheads="1"/>
          </p:cNvPicPr>
          <p:nvPr/>
        </p:nvPicPr>
        <p:blipFill>
          <a:blip r:embed="rId4" cstate="print"/>
          <a:srcRect t="59642" r="51022" b="19356"/>
          <a:stretch>
            <a:fillRect/>
          </a:stretch>
        </p:blipFill>
        <p:spPr bwMode="auto">
          <a:xfrm>
            <a:off x="4643437" y="2357429"/>
            <a:ext cx="2121577" cy="1440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4" name="Picture 6" descr="Пенсионная"/>
          <p:cNvPicPr>
            <a:picLocks noChangeAspect="1" noChangeArrowheads="1"/>
          </p:cNvPicPr>
          <p:nvPr/>
        </p:nvPicPr>
        <p:blipFill>
          <a:blip r:embed="rId5" cstate="print"/>
          <a:srcRect r="51482" b="3284"/>
          <a:stretch>
            <a:fillRect/>
          </a:stretch>
        </p:blipFill>
        <p:spPr bwMode="auto">
          <a:xfrm>
            <a:off x="6872825" y="2357430"/>
            <a:ext cx="2271175" cy="1440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4857752" y="4071942"/>
            <a:ext cx="164307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15491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7072330" y="3929066"/>
            <a:ext cx="1571636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7384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6300788" y="549275"/>
            <a:ext cx="10287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AutoShape 78"/>
          <p:cNvSpPr>
            <a:spLocks noChangeArrowheads="1"/>
          </p:cNvSpPr>
          <p:nvPr/>
        </p:nvSpPr>
        <p:spPr bwMode="auto">
          <a:xfrm>
            <a:off x="285720" y="4929198"/>
            <a:ext cx="8643998" cy="642942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Общее число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поездок на 10.11.2013г. составило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2143108" y="5786454"/>
            <a:ext cx="564360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29 061 943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428596" y="4071942"/>
            <a:ext cx="164307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36110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2714612" y="4071942"/>
            <a:ext cx="171451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42123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582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Места продаж и пополнения 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65344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Карта школьника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50% от стоимости билета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Лисицына\Рабочий стол\Разобрать!\Эскизы карт\Школь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9077495" cy="302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43956" cy="7143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Правила пользования картой школьника</a:t>
            </a:r>
            <a:endParaRPr lang="ru-R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738000"/>
            <a:ext cx="4329142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0825" y="1125538"/>
            <a:ext cx="8713788" cy="5732462"/>
            <a:chOff x="113" y="663"/>
            <a:chExt cx="5534" cy="3629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14885"/>
            <a:stretch>
              <a:fillRect/>
            </a:stretch>
          </p:blipFill>
          <p:spPr bwMode="auto">
            <a:xfrm>
              <a:off x="113" y="663"/>
              <a:ext cx="5534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12" descr="SDC134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1" y="2886"/>
              <a:ext cx="1044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13" descr="SDC134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8" y="2886"/>
              <a:ext cx="1043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14" descr="SDC1347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8" y="2931"/>
              <a:ext cx="1633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15" descr="SDC1347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2886"/>
              <a:ext cx="1043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AutoShape 78"/>
          <p:cNvSpPr>
            <a:spLocks noChangeArrowheads="1"/>
          </p:cNvSpPr>
          <p:nvPr/>
        </p:nvSpPr>
        <p:spPr bwMode="auto">
          <a:xfrm>
            <a:off x="288925" y="115888"/>
            <a:ext cx="8604250" cy="1512887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Оператор (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МБУ </a:t>
            </a: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УЕЗТУ)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«Центр по работе с пассажирами»</a:t>
            </a: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пр. Ленина, 90/4а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www.kemgortrans.ru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тел. 34-66-77 (с 8 до 20 часов)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тел. «горячей линии» 8-800-200-55-75 (бесплатно, круглосуточно)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-285776"/>
            <a:ext cx="7272334" cy="250033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Транспортная карта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школьника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Оконч выб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691" r="52078" b="40358"/>
          <a:stretch>
            <a:fillRect/>
          </a:stretch>
        </p:blipFill>
        <p:spPr bwMode="auto">
          <a:xfrm>
            <a:off x="857224" y="1785926"/>
            <a:ext cx="7140346" cy="481444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FDF0D0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Транспортная карта  школьника</vt:lpstr>
      <vt:lpstr>Транспортная карта действует в Кемерово  с января 2010 года</vt:lpstr>
      <vt:lpstr>Типы карт</vt:lpstr>
      <vt:lpstr>Слайд 4</vt:lpstr>
      <vt:lpstr>Места продаж и пополнения </vt:lpstr>
      <vt:lpstr>Карта школьника 50% от стоимости билета </vt:lpstr>
      <vt:lpstr>Правила пользования картой школьника</vt:lpstr>
      <vt:lpstr>Слайд 8</vt:lpstr>
      <vt:lpstr>Транспортная карта  школьника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Лисицына</dc:creator>
  <cp:lastModifiedBy>Лисицына</cp:lastModifiedBy>
  <cp:revision>65</cp:revision>
  <dcterms:created xsi:type="dcterms:W3CDTF">2013-11-08T01:56:07Z</dcterms:created>
  <dcterms:modified xsi:type="dcterms:W3CDTF">2013-11-11T05:26:04Z</dcterms:modified>
</cp:coreProperties>
</file>