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E27B-664E-4BFD-9B18-F7A5B39851E4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31FB200-F511-4CC1-AFE5-F8B5064BF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481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E27B-664E-4BFD-9B18-F7A5B39851E4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1FB200-F511-4CC1-AFE5-F8B5064BF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66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E27B-664E-4BFD-9B18-F7A5B39851E4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1FB200-F511-4CC1-AFE5-F8B5064BFC8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1510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E27B-664E-4BFD-9B18-F7A5B39851E4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1FB200-F511-4CC1-AFE5-F8B5064BF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819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E27B-664E-4BFD-9B18-F7A5B39851E4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1FB200-F511-4CC1-AFE5-F8B5064BFC8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9254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E27B-664E-4BFD-9B18-F7A5B39851E4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1FB200-F511-4CC1-AFE5-F8B5064BF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636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E27B-664E-4BFD-9B18-F7A5B39851E4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B200-F511-4CC1-AFE5-F8B5064BF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88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E27B-664E-4BFD-9B18-F7A5B39851E4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B200-F511-4CC1-AFE5-F8B5064BF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43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E27B-664E-4BFD-9B18-F7A5B39851E4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B200-F511-4CC1-AFE5-F8B5064BF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96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E27B-664E-4BFD-9B18-F7A5B39851E4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1FB200-F511-4CC1-AFE5-F8B5064BF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36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E27B-664E-4BFD-9B18-F7A5B39851E4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1FB200-F511-4CC1-AFE5-F8B5064BF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97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E27B-664E-4BFD-9B18-F7A5B39851E4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1FB200-F511-4CC1-AFE5-F8B5064BF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261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E27B-664E-4BFD-9B18-F7A5B39851E4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B200-F511-4CC1-AFE5-F8B5064BF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58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E27B-664E-4BFD-9B18-F7A5B39851E4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B200-F511-4CC1-AFE5-F8B5064BF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38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E27B-664E-4BFD-9B18-F7A5B39851E4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B200-F511-4CC1-AFE5-F8B5064BF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89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E27B-664E-4BFD-9B18-F7A5B39851E4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1FB200-F511-4CC1-AFE5-F8B5064BF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97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7E27B-664E-4BFD-9B18-F7A5B39851E4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31FB200-F511-4CC1-AFE5-F8B5064BF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87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c461.kolp.gov.spb.ru/images/fop/f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48" y="550353"/>
            <a:ext cx="11622024" cy="609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77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c461.kolp.gov.spb.ru/images/fop/fop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31" y="374904"/>
            <a:ext cx="10680192" cy="600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157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c461.kolp.gov.spb.ru/images/fop/fop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56" y="-1"/>
            <a:ext cx="11797919" cy="663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341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c461.kolp.gov.spb.ru/images/fop/fop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" y="274319"/>
            <a:ext cx="11094847" cy="624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35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sc461.kolp.gov.spb.ru/images/fop/fop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56" y="246888"/>
            <a:ext cx="11374247" cy="639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045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sc461.kolp.gov.spb.ru/images/fop/fop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2" y="283464"/>
            <a:ext cx="11133455" cy="626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805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sc461.kolp.gov.spb.ru/images/fop/fop_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38" y="283463"/>
            <a:ext cx="11362817" cy="6391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156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sc461.kolp.gov.spb.ru/images/fop/fop_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67" y="237744"/>
            <a:ext cx="11395456" cy="640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077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sc461.kolp.gov.spb.ru/images/fop/fop_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43" y="384048"/>
            <a:ext cx="11297920" cy="635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86587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0</Words>
  <Application>Microsoft Office PowerPoint</Application>
  <PresentationFormat>Широкоэкранный</PresentationFormat>
  <Paragraphs>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8</cp:revision>
  <dcterms:created xsi:type="dcterms:W3CDTF">2023-04-17T06:56:08Z</dcterms:created>
  <dcterms:modified xsi:type="dcterms:W3CDTF">2023-04-17T07:02:08Z</dcterms:modified>
</cp:coreProperties>
</file>