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1F6E-F16B-4369-BB41-A42E837B7D0B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ABB-9FE4-4B60-896E-C54FE5820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52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1F6E-F16B-4369-BB41-A42E837B7D0B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ABB-9FE4-4B60-896E-C54FE5820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28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1F6E-F16B-4369-BB41-A42E837B7D0B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ABB-9FE4-4B60-896E-C54FE5820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57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1F6E-F16B-4369-BB41-A42E837B7D0B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ABB-9FE4-4B60-896E-C54FE5820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87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1F6E-F16B-4369-BB41-A42E837B7D0B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ABB-9FE4-4B60-896E-C54FE5820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99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1F6E-F16B-4369-BB41-A42E837B7D0B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ABB-9FE4-4B60-896E-C54FE5820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4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1F6E-F16B-4369-BB41-A42E837B7D0B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ABB-9FE4-4B60-896E-C54FE5820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48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1F6E-F16B-4369-BB41-A42E837B7D0B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ABB-9FE4-4B60-896E-C54FE5820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1F6E-F16B-4369-BB41-A42E837B7D0B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ABB-9FE4-4B60-896E-C54FE5820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3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1F6E-F16B-4369-BB41-A42E837B7D0B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ABB-9FE4-4B60-896E-C54FE5820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6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1F6E-F16B-4369-BB41-A42E837B7D0B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ABB-9FE4-4B60-896E-C54FE5820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3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C1F6E-F16B-4369-BB41-A42E837B7D0B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CEABB-9FE4-4B60-896E-C54FE5820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9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e/2PACX-1vRHl6pzRtMZUiTkz4tYIedW3gjlIt4L0ZjoXx28wtTDgDA6ZCobiGjcQep7YzYWA8VmKmBBDWK-036z/pub?start=true&amp;loop=false&amp;delayms=300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cs.google.com/presentation/d/e/2PACX-1vQpMfYTqla0r4vRNP__35y4RICWQEWQYwDbhzY1WgFFWnJs0pttl4HRmMm95McjQAzQnvRSCmh284qm/pub?start=true&amp;loop=false&amp;delayms=300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r>
              <a:rPr lang="ru-RU" b="1" dirty="0">
                <a:solidFill>
                  <a:srgbClr val="002060"/>
                </a:solidFill>
                <a:cs typeface="FrankRuehl" panose="020E0503060101010101" pitchFamily="34" charset="-79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cs typeface="FrankRuehl" panose="020E0503060101010101" pitchFamily="34" charset="-79"/>
              </a:rPr>
              <a:t>нлайн лагерь </a:t>
            </a:r>
            <a:r>
              <a:rPr lang="ru-RU" b="1" dirty="0" smtClean="0">
                <a:solidFill>
                  <a:srgbClr val="C00000"/>
                </a:solidFill>
                <a:cs typeface="FrankRuehl" panose="020E0503060101010101" pitchFamily="34" charset="-79"/>
              </a:rPr>
              <a:t>«РАДУГА»</a:t>
            </a:r>
            <a:endParaRPr lang="ru-RU" b="1" dirty="0">
              <a:solidFill>
                <a:srgbClr val="C00000"/>
              </a:solidFill>
              <a:cs typeface="FrankRuehl" panose="020E0503060101010101" pitchFamily="34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7564" y="1484784"/>
            <a:ext cx="7848872" cy="38884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 algn="ctr" fontAlgn="base">
              <a:buNone/>
            </a:pPr>
            <a:r>
              <a:rPr lang="ru-RU" sz="4200" i="0" dirty="0" smtClean="0">
                <a:effectLst/>
                <a:latin typeface="Segoe Script" panose="020B0504020000000003" pitchFamily="34" charset="0"/>
              </a:rPr>
              <a:t>это каникулы в детском лагере «РАДУГА» прямо у вас дома. Лучшие традиции реального лагеря, творческие задания, общение с друзьями и даже спорт ждут вас в онлайн лагере.</a:t>
            </a:r>
          </a:p>
          <a:p>
            <a:pPr marL="0" indent="0" algn="ctr" fontAlgn="base">
              <a:buNone/>
            </a:pPr>
            <a:r>
              <a:rPr lang="ru-RU" sz="4200" i="0" dirty="0" smtClean="0">
                <a:effectLst/>
                <a:latin typeface="Segoe Script" panose="020B0504020000000003" pitchFamily="34" charset="0"/>
              </a:rPr>
              <a:t>Это не значит, что Ты будешь сидеть за компьютером 14 дней подряд – наоборот – утреннее задание каждого дня подразумевает офлайн активность – танцевальную разминку, </a:t>
            </a:r>
            <a:r>
              <a:rPr lang="ru-RU" sz="4200" i="0" dirty="0" err="1" smtClean="0">
                <a:effectLst/>
                <a:latin typeface="Segoe Script" panose="020B0504020000000003" pitchFamily="34" charset="0"/>
              </a:rPr>
              <a:t>фотокрос</a:t>
            </a:r>
            <a:r>
              <a:rPr lang="ru-RU" sz="4200" i="0" dirty="0" smtClean="0">
                <a:effectLst/>
                <a:latin typeface="Segoe Script" panose="020B0504020000000003" pitchFamily="34" charset="0"/>
              </a:rPr>
              <a:t>, изготовление поделки своими руками, написание статьи или рассказа, но не будем раскрывать всех тайн!</a:t>
            </a:r>
          </a:p>
          <a:p>
            <a:pPr marL="0" indent="0" algn="just" fontAlgn="base">
              <a:buNone/>
            </a:pPr>
            <a:r>
              <a:rPr lang="ru-RU" sz="3300" i="0" dirty="0" smtClean="0">
                <a:effectLst/>
                <a:latin typeface="Comic Sans MS" panose="030F0702030302020204" pitchFamily="66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9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allpapercave.com/wp/wp31618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Распорядок дня онлайн лагеря </a:t>
            </a:r>
            <a:r>
              <a:rPr lang="ru-RU" b="1" dirty="0" smtClean="0">
                <a:solidFill>
                  <a:srgbClr val="C00000"/>
                </a:solidFill>
              </a:rPr>
              <a:t>«РАДУГА»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9632" y="1628800"/>
            <a:ext cx="7062936" cy="31683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9.00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– завтрак и танцевальная разминка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10.00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видео мастер класс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Время вдохновения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15.00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завершения дня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0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 июня</a:t>
            </a:r>
            <a:b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День защиты детей. Открытие лагеря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844824"/>
            <a:ext cx="7920880" cy="48965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800" b="1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Задание дня</a:t>
            </a:r>
            <a:endParaRPr lang="ru-RU" sz="3800" b="0" i="0" dirty="0" smtClean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8:00 - Подъём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9:00 - Завтрак и зарядка</a:t>
            </a:r>
            <a:endParaRPr lang="ru-RU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Segoe Script" panose="020B0504020000000003" pitchFamily="34" charset="0"/>
                <a:cs typeface="Times New Roman" panose="02020603050405020304" pitchFamily="18" charset="0"/>
              </a:rPr>
              <a:t>Обязательно позавтракай! Помни, что завтрак должен быть легким, но богатый витаминами и питательными веществами.</a:t>
            </a:r>
          </a:p>
          <a:p>
            <a:pPr marL="0" indent="0" algn="ctr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Segoe Script" panose="020B0504020000000003" pitchFamily="34" charset="0"/>
                <a:cs typeface="Times New Roman" panose="02020603050405020304" pitchFamily="18" charset="0"/>
              </a:rPr>
              <a:t>Отдохни после завтрака 10 минут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Сделай веселую зарядку с Царевной. Перейди по ссылке и повторяй движения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[</a:t>
            </a:r>
            <a:r>
              <a:rPr lang="ru-RU" b="1" i="0" dirty="0" smtClean="0">
                <a:solidFill>
                  <a:srgbClr val="413A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ССЫЛКА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10:00 – Видео мастер-класс дня. Время вдохновения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Segoe Script" panose="020B0504020000000003" pitchFamily="34" charset="0"/>
                <a:cs typeface="Times New Roman" panose="02020603050405020304" pitchFamily="18" charset="0"/>
              </a:rPr>
              <a:t>Посмотри видео мастер-класса по рисованию эмблемы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i="0" dirty="0" smtClean="0">
                <a:solidFill>
                  <a:srgbClr val="413A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ССЫЛКА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pPr marL="0" indent="0" algn="ctr">
              <a:buNone/>
            </a:pPr>
            <a:r>
              <a:rPr lang="ru-RU" sz="3200" b="1" i="0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200" b="1" i="0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Подумай и придумай логотип или эмблему своего лагеря.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высыхания эмблемы сфотографируй её и отправь вос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питателю.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15:00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дня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45</Words>
  <Application>Microsoft Office PowerPoint</Application>
  <PresentationFormat>Экран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онлайн лагерь «РАДУГА»</vt:lpstr>
      <vt:lpstr>Распорядок дня онлайн лагеря «РАДУГА»</vt:lpstr>
      <vt:lpstr>1 июня День защиты детей. Открытие лагеря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Хозяин</cp:lastModifiedBy>
  <cp:revision>7</cp:revision>
  <dcterms:created xsi:type="dcterms:W3CDTF">2020-05-27T12:36:37Z</dcterms:created>
  <dcterms:modified xsi:type="dcterms:W3CDTF">2020-05-28T01:06:09Z</dcterms:modified>
</cp:coreProperties>
</file>