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9" r:id="rId4"/>
    <p:sldId id="274" r:id="rId5"/>
    <p:sldId id="260" r:id="rId6"/>
    <p:sldId id="273" r:id="rId7"/>
    <p:sldId id="261" r:id="rId8"/>
    <p:sldId id="266" r:id="rId9"/>
    <p:sldId id="267" r:id="rId10"/>
    <p:sldId id="283" r:id="rId11"/>
    <p:sldId id="269" r:id="rId12"/>
    <p:sldId id="270" r:id="rId13"/>
    <p:sldId id="275" r:id="rId14"/>
    <p:sldId id="271" r:id="rId15"/>
    <p:sldId id="285" r:id="rId16"/>
    <p:sldId id="286" r:id="rId17"/>
    <p:sldId id="276" r:id="rId18"/>
    <p:sldId id="278" r:id="rId19"/>
    <p:sldId id="279" r:id="rId20"/>
    <p:sldId id="277" r:id="rId21"/>
    <p:sldId id="281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1392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53455"/>
            <a:ext cx="9144000" cy="1156507"/>
          </a:xfrm>
        </p:spPr>
        <p:txBody>
          <a:bodyPr anchor="b"/>
          <a:lstStyle>
            <a:lvl1pPr algn="ctr">
              <a:defRPr sz="60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322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239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1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03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461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764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46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219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50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706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112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FA2B-DC5A-4E2C-A79A-E75917FA03E6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D419D-DEE9-48E0-B76A-9D9E733C8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010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777" y="6156250"/>
            <a:ext cx="9144000" cy="70174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Кемерово, </a:t>
            </a:r>
            <a:r>
              <a:rPr lang="ru-RU" sz="3600" dirty="0" smtClean="0"/>
              <a:t>2018</a:t>
            </a:r>
            <a:endParaRPr lang="ru-RU" sz="3600" dirty="0"/>
          </a:p>
        </p:txBody>
      </p:sp>
      <p:pic>
        <p:nvPicPr>
          <p:cNvPr id="4" name="Picture 4" descr="HPIM20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354" y="1116861"/>
            <a:ext cx="8697432" cy="5013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МБОУ«Средняя общеобразовательная школа № 24»</a:t>
            </a:r>
          </a:p>
        </p:txBody>
      </p:sp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Танечка\Desktop\школьный музей\2017\фото экспоз\IMG_1181.JPG"/>
          <p:cNvPicPr>
            <a:picLocks noChangeAspect="1" noChangeArrowheads="1"/>
          </p:cNvPicPr>
          <p:nvPr/>
        </p:nvPicPr>
        <p:blipFill>
          <a:blip r:embed="rId2" cstate="print"/>
          <a:srcRect t="7597"/>
          <a:stretch>
            <a:fillRect/>
          </a:stretch>
        </p:blipFill>
        <p:spPr bwMode="auto">
          <a:xfrm>
            <a:off x="1524000" y="308335"/>
            <a:ext cx="9144000" cy="6337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C:\Users\Танечка\Desktop\школьный музей\к конкурсу экскурс\музей 2014\DSC02790.JPG"/>
          <p:cNvPicPr>
            <a:picLocks noChangeAspect="1" noChangeArrowheads="1"/>
          </p:cNvPicPr>
          <p:nvPr/>
        </p:nvPicPr>
        <p:blipFill>
          <a:blip r:embed="rId2" cstate="print"/>
          <a:srcRect l="2041" t="11657" r="5762" b="6504"/>
          <a:stretch>
            <a:fillRect/>
          </a:stretch>
        </p:blipFill>
        <p:spPr bwMode="auto">
          <a:xfrm>
            <a:off x="1260770" y="603272"/>
            <a:ext cx="9684710" cy="5712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0"/>
            <a:ext cx="12191999" cy="896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Петр Дмитриевич Белозеров</a:t>
            </a:r>
            <a:br>
              <a:rPr kumimoji="0" lang="ru-RU" sz="4000" b="1" i="1" u="none" strike="noStrike" kern="1200" cap="none" spc="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4000" b="1" i="1" u="none" strike="noStrike" kern="1200" cap="none" spc="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(1914 – 2000 г.г.)</a:t>
            </a:r>
          </a:p>
        </p:txBody>
      </p:sp>
      <p:pic>
        <p:nvPicPr>
          <p:cNvPr id="6" name="Picture 10" descr="сканирование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26" y="890747"/>
            <a:ext cx="4295553" cy="573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5018567" y="1104790"/>
            <a:ext cx="7173433" cy="5753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67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6700" b="1" i="0" u="none" strike="noStrike" kern="1200" cap="none" spc="50" normalizeH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67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- Участник Великой Отечественной  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войны,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- награжден двумя орденами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Отечественной войны </a:t>
            </a:r>
            <a:r>
              <a:rPr kumimoji="0" lang="en-US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II</a:t>
            </a: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степени,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пятью медалями: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«За оборону Москвы»,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«За оборону Сталинграда»,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«За взятие Берлина»,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«За освобождение Праги»,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 «За победу над  Германией»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- Заслуженный учитель РСФСР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- Основатель музея школы № 24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2000" b="1" i="0" u="none" strike="noStrike" kern="1200" cap="none" spc="50" normalizeH="0" baseline="0" noProof="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000" b="1" i="0" u="none" strike="noStrike" kern="1200" cap="none" spc="50" normalizeH="0" baseline="0" noProof="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0"/>
            <a:ext cx="12191999" cy="896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Петр Дмитриевич Белозеров</a:t>
            </a:r>
            <a:br>
              <a:rPr kumimoji="0" lang="ru-RU" sz="4000" b="1" i="1" u="none" strike="noStrike" kern="1200" cap="none" spc="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4000" b="1" i="1" u="none" strike="noStrike" kern="1200" cap="none" spc="0" normalizeH="0" baseline="0" noProof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(1914 – 2000 г.г.)</a:t>
            </a:r>
          </a:p>
        </p:txBody>
      </p:sp>
      <p:pic>
        <p:nvPicPr>
          <p:cNvPr id="8" name="Picture 5" descr="121120091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3987" y="1443643"/>
            <a:ext cx="5407156" cy="405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12112009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681" y="1459587"/>
            <a:ext cx="5442835" cy="4079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0"/>
            <a:ext cx="12191999" cy="896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b="1" i="1" dirty="0" smtClean="0">
                <a:solidFill>
                  <a:schemeClr val="bg1"/>
                </a:solidFill>
              </a:rPr>
              <a:t>Маршрут экспедиционных отрядов школы</a:t>
            </a:r>
            <a:endParaRPr kumimoji="0" lang="ru-RU" sz="4000" b="1" i="1" u="none" strike="noStrike" kern="1200" cap="none" spc="0" normalizeH="0" baseline="0" noProof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Содержимое 3" descr="C:\Users\Танечка\Desktop\музей 2014\DSC02741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9038" y="1169581"/>
            <a:ext cx="10283492" cy="5231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нечка\Desktop\школьный музей\2017\фото экспоз\IMG_1175.JPG"/>
          <p:cNvPicPr>
            <a:picLocks noChangeAspect="1" noChangeArrowheads="1"/>
          </p:cNvPicPr>
          <p:nvPr/>
        </p:nvPicPr>
        <p:blipFill>
          <a:blip r:embed="rId2" cstate="print"/>
          <a:srcRect t="10685" r="21550" b="22016"/>
          <a:stretch>
            <a:fillRect/>
          </a:stretch>
        </p:blipFill>
        <p:spPr bwMode="auto">
          <a:xfrm>
            <a:off x="1523999" y="754912"/>
            <a:ext cx="8675979" cy="558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ечка\Desktop\школьный музей\2017\фото экспоз\IMG_1178.JPG"/>
          <p:cNvPicPr>
            <a:picLocks noChangeAspect="1" noChangeArrowheads="1"/>
          </p:cNvPicPr>
          <p:nvPr/>
        </p:nvPicPr>
        <p:blipFill>
          <a:blip r:embed="rId2" cstate="print"/>
          <a:srcRect l="6357" r="5736"/>
          <a:stretch>
            <a:fillRect/>
          </a:stretch>
        </p:blipFill>
        <p:spPr bwMode="auto">
          <a:xfrm>
            <a:off x="2105247" y="53165"/>
            <a:ext cx="7804297" cy="6658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ечка\Desktop\школьный музей\фото ветераны\DSC03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504" y="890476"/>
            <a:ext cx="7091919" cy="531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ечка\Desktop\школьный музей\2015\фото стенд Шахтёры 24\DSC0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691" y="103191"/>
            <a:ext cx="9973314" cy="6627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ечка\Desktop\школьный музей\2015\НГ ветераны, 2015\DSC03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691" y="106330"/>
            <a:ext cx="10005211" cy="664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Танечка\Desktop\школьный музей\2017\фото экспоз\IMG_1185.JPG"/>
          <p:cNvPicPr>
            <a:picLocks noChangeAspect="1" noChangeArrowheads="1"/>
          </p:cNvPicPr>
          <p:nvPr/>
        </p:nvPicPr>
        <p:blipFill>
          <a:blip r:embed="rId2" cstate="print"/>
          <a:srcRect l="16443" t="6939" r="20301" b="11284"/>
          <a:stretch>
            <a:fillRect/>
          </a:stretch>
        </p:blipFill>
        <p:spPr bwMode="auto">
          <a:xfrm>
            <a:off x="1563001" y="340242"/>
            <a:ext cx="3540642" cy="610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Танечка\Desktop\школьный музей\2017\фото экспоз\IMG_1184.JPG"/>
          <p:cNvPicPr>
            <a:picLocks noChangeAspect="1" noChangeArrowheads="1"/>
          </p:cNvPicPr>
          <p:nvPr/>
        </p:nvPicPr>
        <p:blipFill>
          <a:blip r:embed="rId3" cstate="print"/>
          <a:srcRect l="4453" t="2171" r="11826" b="13333"/>
          <a:stretch>
            <a:fillRect/>
          </a:stretch>
        </p:blipFill>
        <p:spPr bwMode="auto">
          <a:xfrm>
            <a:off x="6188148" y="308344"/>
            <a:ext cx="4495817" cy="619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ечка\Desktop\школьный музей\фото ветераны\P100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8982"/>
            <a:ext cx="8970335" cy="6727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анечка\Desktop\школьный музей\2015\08.02.2016\DSC03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887" y="91831"/>
            <a:ext cx="9973341" cy="662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Танечка\Desktop\школьный музей\2015\13.09\IMG_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7534" y="106320"/>
            <a:ext cx="8860465" cy="6645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5" name="Picture 7" descr="DSCN1193"/>
          <p:cNvPicPr>
            <a:picLocks noChangeAspect="1" noChangeArrowheads="1"/>
          </p:cNvPicPr>
          <p:nvPr/>
        </p:nvPicPr>
        <p:blipFill>
          <a:blip r:embed="rId2">
            <a:lum bright="18000" contrast="36000"/>
          </a:blip>
          <a:srcRect t="22069" r="15534" b="12785"/>
          <a:stretch>
            <a:fillRect/>
          </a:stretch>
        </p:blipFill>
        <p:spPr bwMode="auto">
          <a:xfrm>
            <a:off x="191386" y="935666"/>
            <a:ext cx="6783572" cy="509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485860" y="1404900"/>
            <a:ext cx="57061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</a:rPr>
              <a:t>Музей «Память» имени  Петра Дмитриевича Белозерова</a:t>
            </a:r>
          </a:p>
          <a:p>
            <a:pPr marL="0" lvl="1" algn="ctr"/>
            <a:r>
              <a:rPr lang="ru-RU" sz="4400" b="1" i="1" dirty="0" smtClean="0">
                <a:solidFill>
                  <a:schemeClr val="bg1"/>
                </a:solidFill>
              </a:rPr>
              <a:t>   основан </a:t>
            </a:r>
          </a:p>
          <a:p>
            <a:pPr marL="0" lvl="1" algn="ctr"/>
            <a:r>
              <a:rPr lang="ru-RU" sz="4400" b="1" i="1" dirty="0" smtClean="0">
                <a:solidFill>
                  <a:schemeClr val="bg1"/>
                </a:solidFill>
              </a:rPr>
              <a:t>15.10. 1981г.</a:t>
            </a:r>
          </a:p>
          <a:p>
            <a:pPr algn="ctr"/>
            <a:endParaRPr lang="ru-RU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0"/>
            <a:ext cx="12191999" cy="8969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40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«Слава Кузбасской дивизии нашей…»</a:t>
            </a:r>
            <a:endParaRPr kumimoji="0" lang="ru-RU" sz="4000" b="1" i="1" u="none" strike="noStrike" kern="1200" cap="none" spc="0" normalizeH="0" baseline="0" noProof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Танечка\Desktop\школьный музей\2017\фото экспоз\IMG_1180.JPG"/>
          <p:cNvPicPr>
            <a:picLocks noChangeAspect="1" noChangeArrowheads="1"/>
          </p:cNvPicPr>
          <p:nvPr/>
        </p:nvPicPr>
        <p:blipFill>
          <a:blip r:embed="rId2" cstate="print"/>
          <a:srcRect t="10704"/>
          <a:stretch>
            <a:fillRect/>
          </a:stretch>
        </p:blipFill>
        <p:spPr bwMode="auto">
          <a:xfrm>
            <a:off x="2458124" y="1164998"/>
            <a:ext cx="7738499" cy="51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Встреча ветеранов дивизии в городе </a:t>
            </a:r>
          </a:p>
          <a:p>
            <a:pPr algn="ctr"/>
            <a:r>
              <a:rPr lang="ru-RU" sz="4000" b="1" i="1" dirty="0" smtClean="0">
                <a:solidFill>
                  <a:schemeClr val="bg1"/>
                </a:solidFill>
              </a:rPr>
              <a:t>Кемерово, 3 сентября 1991 года</a:t>
            </a:r>
          </a:p>
          <a:p>
            <a:pPr algn="ctr"/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8" name="Picture 4" descr="C:\Users\Танечка\Desktop\музей 2014\DSC02756.JPG"/>
          <p:cNvPicPr>
            <a:picLocks noChangeAspect="1" noChangeArrowheads="1"/>
          </p:cNvPicPr>
          <p:nvPr/>
        </p:nvPicPr>
        <p:blipFill>
          <a:blip r:embed="rId2"/>
          <a:srcRect t="27705" b="8852"/>
          <a:stretch>
            <a:fillRect/>
          </a:stretch>
        </p:blipFill>
        <p:spPr bwMode="auto">
          <a:xfrm>
            <a:off x="215618" y="1750726"/>
            <a:ext cx="11777908" cy="4965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Танечка\Desktop\школьный музей\к конкурсу экскурс\музей 2014\DSC02768.JPG"/>
          <p:cNvPicPr>
            <a:picLocks noChangeAspect="1" noChangeArrowheads="1"/>
          </p:cNvPicPr>
          <p:nvPr/>
        </p:nvPicPr>
        <p:blipFill>
          <a:blip r:embed="rId2" cstate="print"/>
          <a:srcRect t="15799" r="-178"/>
          <a:stretch>
            <a:fillRect/>
          </a:stretch>
        </p:blipFill>
        <p:spPr bwMode="auto">
          <a:xfrm>
            <a:off x="265813" y="224356"/>
            <a:ext cx="5766307" cy="322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Танечка\Desktop\школьный музей\к конкурсу экскурс\музей 2014\DSC02766.JPG"/>
          <p:cNvPicPr>
            <a:picLocks noChangeAspect="1" noChangeArrowheads="1"/>
          </p:cNvPicPr>
          <p:nvPr/>
        </p:nvPicPr>
        <p:blipFill>
          <a:blip r:embed="rId3" cstate="print"/>
          <a:srcRect l="7829" t="3876" r="3674" b="13333"/>
          <a:stretch>
            <a:fillRect/>
          </a:stretch>
        </p:blipFill>
        <p:spPr bwMode="auto">
          <a:xfrm>
            <a:off x="6232514" y="3072809"/>
            <a:ext cx="5746835" cy="357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C:\Users\Танечка\Desktop\школьный музей\к конкурсу экскурс\музей 2014\DSC02763.JPG"/>
          <p:cNvPicPr>
            <a:picLocks noChangeAspect="1" noChangeArrowheads="1"/>
          </p:cNvPicPr>
          <p:nvPr/>
        </p:nvPicPr>
        <p:blipFill>
          <a:blip r:embed="rId4" cstate="print"/>
          <a:srcRect l="12938" t="7297" r="9513" b="15153"/>
          <a:stretch>
            <a:fillRect/>
          </a:stretch>
        </p:blipFill>
        <p:spPr bwMode="auto">
          <a:xfrm>
            <a:off x="3118760" y="1467294"/>
            <a:ext cx="5982710" cy="3975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7" name="Содержимое 3" descr="C:\Users\Танечка\Desktop\музей 2014\DSC02776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30279" y="148855"/>
            <a:ext cx="5911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5400" b="1" i="1" kern="0" dirty="0" smtClean="0">
                <a:solidFill>
                  <a:schemeClr val="bg1"/>
                </a:solidFill>
              </a:rPr>
              <a:t>Реликвии войны</a:t>
            </a:r>
            <a:endParaRPr lang="ru-RU" sz="5400" b="1" i="1" kern="0" dirty="0">
              <a:solidFill>
                <a:schemeClr val="bg1"/>
              </a:solidFill>
            </a:endParaRPr>
          </a:p>
        </p:txBody>
      </p:sp>
      <p:pic>
        <p:nvPicPr>
          <p:cNvPr id="5" name="Рисунок 6" descr="C:\Users\Танечка\Desktop\музей 2014\DSC02744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953" y="1170910"/>
            <a:ext cx="5656998" cy="3985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Users\Танечка\Desktop\музей 2014\DSC027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6130" y="2582838"/>
            <a:ext cx="5986131" cy="3977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48856"/>
            <a:ext cx="12191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Танечка\Desktop\школьный музей\2017\фото экспоз\IMG_1182.JPG"/>
          <p:cNvPicPr>
            <a:picLocks noChangeAspect="1" noChangeArrowheads="1"/>
          </p:cNvPicPr>
          <p:nvPr/>
        </p:nvPicPr>
        <p:blipFill>
          <a:blip r:embed="rId2" cstate="print"/>
          <a:srcRect t="7132"/>
          <a:stretch>
            <a:fillRect/>
          </a:stretch>
        </p:blipFill>
        <p:spPr bwMode="auto">
          <a:xfrm>
            <a:off x="1321982" y="276437"/>
            <a:ext cx="9144000" cy="6368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644939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119</Words>
  <Application>Microsoft Office PowerPoint</Application>
  <PresentationFormat>Произвольный</PresentationFormat>
  <Paragraphs>25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Танечка</cp:lastModifiedBy>
  <cp:revision>31</cp:revision>
  <dcterms:created xsi:type="dcterms:W3CDTF">2014-12-12T10:37:33Z</dcterms:created>
  <dcterms:modified xsi:type="dcterms:W3CDTF">2018-04-17T12:49:21Z</dcterms:modified>
</cp:coreProperties>
</file>