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88" r:id="rId3"/>
    <p:sldId id="289" r:id="rId4"/>
    <p:sldId id="282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E4FFE-1774-47E9-A31A-0CEC4BD57C0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AAFE62-BCD6-4DA3-87F2-4B0A1DB7D411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1</a:t>
          </a:r>
        </a:p>
      </dgm:t>
    </dgm:pt>
    <dgm:pt modelId="{0B69509B-0B6F-4677-B5BB-3D0F81D33818}" type="parTrans" cxnId="{C43F7CE4-ECC3-492A-B432-846709CC7158}">
      <dgm:prSet/>
      <dgm:spPr/>
      <dgm:t>
        <a:bodyPr/>
        <a:lstStyle/>
        <a:p>
          <a:endParaRPr lang="ru-RU"/>
        </a:p>
      </dgm:t>
    </dgm:pt>
    <dgm:pt modelId="{0B3CD341-0615-460F-BD9B-D01E80655239}" type="sibTrans" cxnId="{C43F7CE4-ECC3-492A-B432-846709CC7158}">
      <dgm:prSet/>
      <dgm:spPr/>
      <dgm:t>
        <a:bodyPr/>
        <a:lstStyle/>
        <a:p>
          <a:endParaRPr lang="ru-RU"/>
        </a:p>
      </dgm:t>
    </dgm:pt>
    <dgm:pt modelId="{F74582FF-855D-4AB1-8706-90A953809E1D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ИЗМЕНЕНИЯ ВО ВСЕХ УЧЕБНЫХ ПРЕДМЕТАХ, </a:t>
          </a:r>
          <a:r>
            <a:rPr lang="ru-RU" sz="2000" b="1" dirty="0">
              <a:solidFill>
                <a:srgbClr val="C00000"/>
              </a:solidFill>
            </a:rPr>
            <a:t>КРОМЕ ИНФОРМАТИКИ</a:t>
          </a:r>
          <a:endParaRPr lang="ru-RU" sz="2000" dirty="0"/>
        </a:p>
      </dgm:t>
    </dgm:pt>
    <dgm:pt modelId="{2DFBEBDA-7CFD-495C-8F0D-96BF7EB68764}" type="parTrans" cxnId="{A7146532-2D50-4BD6-8DDF-7A360831282D}">
      <dgm:prSet/>
      <dgm:spPr/>
      <dgm:t>
        <a:bodyPr/>
        <a:lstStyle/>
        <a:p>
          <a:endParaRPr lang="ru-RU"/>
        </a:p>
      </dgm:t>
    </dgm:pt>
    <dgm:pt modelId="{2CFAC624-47C2-404F-BB76-3137063D6F61}" type="sibTrans" cxnId="{A7146532-2D50-4BD6-8DDF-7A360831282D}">
      <dgm:prSet/>
      <dgm:spPr/>
      <dgm:t>
        <a:bodyPr/>
        <a:lstStyle/>
        <a:p>
          <a:endParaRPr lang="ru-RU"/>
        </a:p>
      </dgm:t>
    </dgm:pt>
    <dgm:pt modelId="{E60E1847-D1AF-414C-B72F-5506EF749193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МЕНЯЕТСЯ СТРУКТУРА КИМ</a:t>
          </a:r>
          <a:endParaRPr lang="ru-RU" sz="2000" dirty="0"/>
        </a:p>
      </dgm:t>
    </dgm:pt>
    <dgm:pt modelId="{2DB215A4-FA6F-4758-B04E-2C09127FD155}" type="parTrans" cxnId="{7EB7C2DC-B90D-4AB5-84CC-1AB10674C5AD}">
      <dgm:prSet/>
      <dgm:spPr/>
      <dgm:t>
        <a:bodyPr/>
        <a:lstStyle/>
        <a:p>
          <a:endParaRPr lang="ru-RU"/>
        </a:p>
      </dgm:t>
    </dgm:pt>
    <dgm:pt modelId="{BFA27F46-928F-4FFC-8E00-070D642C8660}" type="sibTrans" cxnId="{7EB7C2DC-B90D-4AB5-84CC-1AB10674C5AD}">
      <dgm:prSet/>
      <dgm:spPr/>
      <dgm:t>
        <a:bodyPr/>
        <a:lstStyle/>
        <a:p>
          <a:endParaRPr lang="ru-RU"/>
        </a:p>
      </dgm:t>
    </dgm:pt>
    <dgm:pt modelId="{B6D67D4A-7F34-47F9-A085-74345B79DE38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2</a:t>
          </a:r>
        </a:p>
      </dgm:t>
    </dgm:pt>
    <dgm:pt modelId="{888EEEEC-6587-43B0-8FBF-39D9E2595239}" type="parTrans" cxnId="{F98ADE79-6F96-401A-88F8-50D7C1F2C305}">
      <dgm:prSet/>
      <dgm:spPr/>
      <dgm:t>
        <a:bodyPr/>
        <a:lstStyle/>
        <a:p>
          <a:endParaRPr lang="ru-RU"/>
        </a:p>
      </dgm:t>
    </dgm:pt>
    <dgm:pt modelId="{25F7F031-2943-4906-817F-5A89A5F6679E}" type="sibTrans" cxnId="{F98ADE79-6F96-401A-88F8-50D7C1F2C305}">
      <dgm:prSet/>
      <dgm:spPr/>
      <dgm:t>
        <a:bodyPr/>
        <a:lstStyle/>
        <a:p>
          <a:endParaRPr lang="ru-RU"/>
        </a:p>
      </dgm:t>
    </dgm:pt>
    <dgm:pt modelId="{AB6196F9-731C-402F-A276-04EAA288F47E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ПОЯВЯТСЯ НОВЫЕ МОДЕЛИ ЗАДАНИЙ НА ПРИМЕНЕНИЕ ПРЕДМЕТНЫХ ЗНАНИЙ</a:t>
          </a:r>
          <a:endParaRPr lang="ru-RU" sz="2000" dirty="0"/>
        </a:p>
      </dgm:t>
    </dgm:pt>
    <dgm:pt modelId="{5F48D83D-6D18-48DE-B7AF-9A3A4CA869C4}" type="parTrans" cxnId="{260E3F38-10DA-4E57-AD04-301648E8B35B}">
      <dgm:prSet/>
      <dgm:spPr/>
      <dgm:t>
        <a:bodyPr/>
        <a:lstStyle/>
        <a:p>
          <a:endParaRPr lang="ru-RU"/>
        </a:p>
      </dgm:t>
    </dgm:pt>
    <dgm:pt modelId="{C13BDECE-D4D3-4B04-8291-BD245BC8BB82}" type="sibTrans" cxnId="{260E3F38-10DA-4E57-AD04-301648E8B35B}">
      <dgm:prSet/>
      <dgm:spPr/>
      <dgm:t>
        <a:bodyPr/>
        <a:lstStyle/>
        <a:p>
          <a:endParaRPr lang="ru-RU"/>
        </a:p>
      </dgm:t>
    </dgm:pt>
    <dgm:pt modelId="{6E6EACFE-E57D-464B-B2D5-3DD6BD8AEF26}">
      <dgm:prSet phldrT="[Текст]" custT="1"/>
      <dgm:spPr/>
      <dgm:t>
        <a:bodyPr/>
        <a:lstStyle/>
        <a:p>
          <a:r>
            <a:rPr lang="ru-RU" sz="2000" b="1" dirty="0">
              <a:solidFill>
                <a:srgbClr val="002060"/>
              </a:solidFill>
            </a:rPr>
            <a:t>ВО ВСЕХ УЧЕБНЫХ ПРЕДМЕТАХ МЕНЯЕТСЯ ШКАЛА ПЕРЕВОДА ПЕРВИЧНЫХ БАЛЛОВ ЕГЭ В ТЕСТОВЫЕ БАЛЛЫ НА ОСНОВЕ РЕАЛЬНЫХ РЕЗУЛЬТАТОВ ЭКЗАМЕНА 2022 ГОДА.</a:t>
          </a:r>
          <a:endParaRPr lang="ru-RU" sz="2000" dirty="0"/>
        </a:p>
      </dgm:t>
    </dgm:pt>
    <dgm:pt modelId="{40E5BC39-D129-43F9-BA17-82F376391F10}" type="parTrans" cxnId="{7F0BD08E-39C2-4A20-A7C2-286CC81EB8B8}">
      <dgm:prSet/>
      <dgm:spPr/>
      <dgm:t>
        <a:bodyPr/>
        <a:lstStyle/>
        <a:p>
          <a:endParaRPr lang="ru-RU"/>
        </a:p>
      </dgm:t>
    </dgm:pt>
    <dgm:pt modelId="{B9272C0B-0D3D-42B8-9CE0-5397585E3202}" type="sibTrans" cxnId="{7F0BD08E-39C2-4A20-A7C2-286CC81EB8B8}">
      <dgm:prSet/>
      <dgm:spPr/>
      <dgm:t>
        <a:bodyPr/>
        <a:lstStyle/>
        <a:p>
          <a:endParaRPr lang="ru-RU"/>
        </a:p>
      </dgm:t>
    </dgm:pt>
    <dgm:pt modelId="{B770AF3F-0A33-441F-BCFB-01896D984BC7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3</a:t>
          </a:r>
        </a:p>
      </dgm:t>
    </dgm:pt>
    <dgm:pt modelId="{44E15096-C32B-4FF6-A0C1-953BCB3407BC}" type="parTrans" cxnId="{2122FCDB-2D32-4088-9BED-C7332B4B7A18}">
      <dgm:prSet/>
      <dgm:spPr/>
      <dgm:t>
        <a:bodyPr/>
        <a:lstStyle/>
        <a:p>
          <a:endParaRPr lang="ru-RU"/>
        </a:p>
      </dgm:t>
    </dgm:pt>
    <dgm:pt modelId="{4BFAB5E7-588F-410B-B81C-A44CD5025449}" type="sibTrans" cxnId="{2122FCDB-2D32-4088-9BED-C7332B4B7A18}">
      <dgm:prSet/>
      <dgm:spPr/>
      <dgm:t>
        <a:bodyPr/>
        <a:lstStyle/>
        <a:p>
          <a:endParaRPr lang="ru-RU"/>
        </a:p>
      </dgm:t>
    </dgm:pt>
    <dgm:pt modelId="{78CE034B-5BB9-459F-B1F8-C5FEDFEC4E19}">
      <dgm:prSet phldrT="[Текст]"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</a:rPr>
            <a:t>УСИЛИВАЕТСЯ </a:t>
          </a:r>
          <a:r>
            <a:rPr lang="ru-RU" sz="1800" b="1" dirty="0">
              <a:solidFill>
                <a:srgbClr val="C00000"/>
              </a:solidFill>
            </a:rPr>
            <a:t>ДЕЯТЕЛЬНОСТНАЯ </a:t>
          </a:r>
          <a:r>
            <a:rPr lang="ru-RU" sz="1800" b="1" dirty="0">
              <a:solidFill>
                <a:srgbClr val="002060"/>
              </a:solidFill>
            </a:rPr>
            <a:t>СОСТАВЛЯЮЩАЯ  КИМ</a:t>
          </a:r>
          <a:endParaRPr lang="ru-RU" sz="1800" dirty="0"/>
        </a:p>
      </dgm:t>
    </dgm:pt>
    <dgm:pt modelId="{88EF4B87-D802-4C5F-B977-A9F53DFB3267}" type="parTrans" cxnId="{3000098B-715E-40B2-AD68-200351999F98}">
      <dgm:prSet/>
      <dgm:spPr/>
      <dgm:t>
        <a:bodyPr/>
        <a:lstStyle/>
        <a:p>
          <a:endParaRPr lang="ru-RU"/>
        </a:p>
      </dgm:t>
    </dgm:pt>
    <dgm:pt modelId="{50C58F16-BAFC-4B05-8A38-BE1E739301E2}" type="sibTrans" cxnId="{3000098B-715E-40B2-AD68-200351999F98}">
      <dgm:prSet/>
      <dgm:spPr/>
      <dgm:t>
        <a:bodyPr/>
        <a:lstStyle/>
        <a:p>
          <a:endParaRPr lang="ru-RU"/>
        </a:p>
      </dgm:t>
    </dgm:pt>
    <dgm:pt modelId="{65A565B6-A8F4-4982-A440-447839522F39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</a:rPr>
            <a:t>ПРИМЕНЕНИЕ УМЕНИЙ И НАВЫКОВ АНАЛИЗА РАЗЛИЧНОЙ ИНФОРМАЦИИ, </a:t>
          </a:r>
        </a:p>
      </dgm:t>
    </dgm:pt>
    <dgm:pt modelId="{B417ED3B-5ED7-4AFD-B500-39EBA430B60E}" type="parTrans" cxnId="{2F3D6AEF-4626-4386-9BE1-1A15822B38D6}">
      <dgm:prSet/>
      <dgm:spPr/>
      <dgm:t>
        <a:bodyPr/>
        <a:lstStyle/>
        <a:p>
          <a:endParaRPr lang="ru-RU"/>
        </a:p>
      </dgm:t>
    </dgm:pt>
    <dgm:pt modelId="{D7A01146-9968-4771-B67D-18E0354F556A}" type="sibTrans" cxnId="{2F3D6AEF-4626-4386-9BE1-1A15822B38D6}">
      <dgm:prSet/>
      <dgm:spPr/>
      <dgm:t>
        <a:bodyPr/>
        <a:lstStyle/>
        <a:p>
          <a:endParaRPr lang="ru-RU"/>
        </a:p>
      </dgm:t>
    </dgm:pt>
    <dgm:pt modelId="{45F5F21A-67DA-4DD0-AE1C-66C52C9D9FF1}">
      <dgm:prSet custT="1"/>
      <dgm:spPr/>
      <dgm:t>
        <a:bodyPr/>
        <a:lstStyle/>
        <a:p>
          <a:r>
            <a:rPr lang="ru-RU" sz="1800" b="1" dirty="0">
              <a:solidFill>
                <a:srgbClr val="002060"/>
              </a:solidFill>
            </a:rPr>
            <a:t>РЕШЕНИЕ ЗАДАЧ, В ТОМ ЧИСЛЕ ПРАКТИЧЕСКИХ,  РАЗВЕРНУТОЕ ОБЪЯСНЕНИЕ, АРГУМЕНТАЦИИ И ДР.</a:t>
          </a:r>
        </a:p>
      </dgm:t>
    </dgm:pt>
    <dgm:pt modelId="{EC84D34D-E31D-4D4B-8B97-CE01C12CB80D}" type="parTrans" cxnId="{458D42B0-F3ED-45A1-8407-3FCA04F01BFF}">
      <dgm:prSet/>
      <dgm:spPr/>
      <dgm:t>
        <a:bodyPr/>
        <a:lstStyle/>
        <a:p>
          <a:endParaRPr lang="ru-RU"/>
        </a:p>
      </dgm:t>
    </dgm:pt>
    <dgm:pt modelId="{413D58C6-C969-4ABF-95BE-4E32BFB6E1D6}" type="sibTrans" cxnId="{458D42B0-F3ED-45A1-8407-3FCA04F01BFF}">
      <dgm:prSet/>
      <dgm:spPr/>
      <dgm:t>
        <a:bodyPr/>
        <a:lstStyle/>
        <a:p>
          <a:endParaRPr lang="ru-RU"/>
        </a:p>
      </dgm:t>
    </dgm:pt>
    <dgm:pt modelId="{939C9D15-FF8E-4ABD-B9A3-C598A7AFE331}" type="pres">
      <dgm:prSet presAssocID="{BECE4FFE-1774-47E9-A31A-0CEC4BD57C09}" presName="linearFlow" presStyleCnt="0">
        <dgm:presLayoutVars>
          <dgm:dir/>
          <dgm:animLvl val="lvl"/>
          <dgm:resizeHandles val="exact"/>
        </dgm:presLayoutVars>
      </dgm:prSet>
      <dgm:spPr/>
    </dgm:pt>
    <dgm:pt modelId="{835A8706-C2C9-4301-B8B8-F6C2344F9FA8}" type="pres">
      <dgm:prSet presAssocID="{0CAAFE62-BCD6-4DA3-87F2-4B0A1DB7D411}" presName="composite" presStyleCnt="0"/>
      <dgm:spPr/>
    </dgm:pt>
    <dgm:pt modelId="{3F3E2C4D-1025-4D4C-B079-D40CB9E3944B}" type="pres">
      <dgm:prSet presAssocID="{0CAAFE62-BCD6-4DA3-87F2-4B0A1DB7D41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6DE88BA-5743-46A4-AC85-F1E9CDC2F529}" type="pres">
      <dgm:prSet presAssocID="{0CAAFE62-BCD6-4DA3-87F2-4B0A1DB7D411}" presName="descendantText" presStyleLbl="alignAcc1" presStyleIdx="0" presStyleCnt="3">
        <dgm:presLayoutVars>
          <dgm:bulletEnabled val="1"/>
        </dgm:presLayoutVars>
      </dgm:prSet>
      <dgm:spPr/>
    </dgm:pt>
    <dgm:pt modelId="{E020C185-D00B-4016-84C3-1F3879C6AE3E}" type="pres">
      <dgm:prSet presAssocID="{0B3CD341-0615-460F-BD9B-D01E80655239}" presName="sp" presStyleCnt="0"/>
      <dgm:spPr/>
    </dgm:pt>
    <dgm:pt modelId="{9A2B83A6-4208-4198-B0C7-FC1FDF9214E1}" type="pres">
      <dgm:prSet presAssocID="{B6D67D4A-7F34-47F9-A085-74345B79DE38}" presName="composite" presStyleCnt="0"/>
      <dgm:spPr/>
    </dgm:pt>
    <dgm:pt modelId="{C867F039-D989-43C2-B1D3-DE4B8DFE0C93}" type="pres">
      <dgm:prSet presAssocID="{B6D67D4A-7F34-47F9-A085-74345B79DE3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C74F42C-042D-4A1E-86CC-76B3423DA3D9}" type="pres">
      <dgm:prSet presAssocID="{B6D67D4A-7F34-47F9-A085-74345B79DE38}" presName="descendantText" presStyleLbl="alignAcc1" presStyleIdx="1" presStyleCnt="3">
        <dgm:presLayoutVars>
          <dgm:bulletEnabled val="1"/>
        </dgm:presLayoutVars>
      </dgm:prSet>
      <dgm:spPr/>
    </dgm:pt>
    <dgm:pt modelId="{4AF7BF19-F1D3-47F4-A243-FDE514D3698D}" type="pres">
      <dgm:prSet presAssocID="{25F7F031-2943-4906-817F-5A89A5F6679E}" presName="sp" presStyleCnt="0"/>
      <dgm:spPr/>
    </dgm:pt>
    <dgm:pt modelId="{BCEA0C9E-70F0-4AA5-9658-674838C15409}" type="pres">
      <dgm:prSet presAssocID="{B770AF3F-0A33-441F-BCFB-01896D984BC7}" presName="composite" presStyleCnt="0"/>
      <dgm:spPr/>
    </dgm:pt>
    <dgm:pt modelId="{E129F98F-1A47-4EAB-BD0C-E1235E74EB81}" type="pres">
      <dgm:prSet presAssocID="{B770AF3F-0A33-441F-BCFB-01896D984BC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BB98423-758C-41BE-B176-1E3E539441C8}" type="pres">
      <dgm:prSet presAssocID="{B770AF3F-0A33-441F-BCFB-01896D984BC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B28CE0A-4E8B-47A9-B075-818B75CE2673}" type="presOf" srcId="{45F5F21A-67DA-4DD0-AE1C-66C52C9D9FF1}" destId="{7BB98423-758C-41BE-B176-1E3E539441C8}" srcOrd="0" destOrd="2" presId="urn:microsoft.com/office/officeart/2005/8/layout/chevron2"/>
    <dgm:cxn modelId="{A7146532-2D50-4BD6-8DDF-7A360831282D}" srcId="{0CAAFE62-BCD6-4DA3-87F2-4B0A1DB7D411}" destId="{F74582FF-855D-4AB1-8706-90A953809E1D}" srcOrd="0" destOrd="0" parTransId="{2DFBEBDA-7CFD-495C-8F0D-96BF7EB68764}" sibTransId="{2CFAC624-47C2-404F-BB76-3137063D6F61}"/>
    <dgm:cxn modelId="{260E3F38-10DA-4E57-AD04-301648E8B35B}" srcId="{B6D67D4A-7F34-47F9-A085-74345B79DE38}" destId="{AB6196F9-731C-402F-A276-04EAA288F47E}" srcOrd="0" destOrd="0" parTransId="{5F48D83D-6D18-48DE-B7AF-9A3A4CA869C4}" sibTransId="{C13BDECE-D4D3-4B04-8291-BD245BC8BB82}"/>
    <dgm:cxn modelId="{78EC023C-61CE-43FA-9F02-897955C3EE30}" type="presOf" srcId="{F74582FF-855D-4AB1-8706-90A953809E1D}" destId="{36DE88BA-5743-46A4-AC85-F1E9CDC2F529}" srcOrd="0" destOrd="0" presId="urn:microsoft.com/office/officeart/2005/8/layout/chevron2"/>
    <dgm:cxn modelId="{EC346746-5581-45E0-ADF7-A924FDF22987}" type="presOf" srcId="{78CE034B-5BB9-459F-B1F8-C5FEDFEC4E19}" destId="{7BB98423-758C-41BE-B176-1E3E539441C8}" srcOrd="0" destOrd="0" presId="urn:microsoft.com/office/officeart/2005/8/layout/chevron2"/>
    <dgm:cxn modelId="{25A58C4A-A855-420D-B8A7-C18CFF15CBE4}" type="presOf" srcId="{0CAAFE62-BCD6-4DA3-87F2-4B0A1DB7D411}" destId="{3F3E2C4D-1025-4D4C-B079-D40CB9E3944B}" srcOrd="0" destOrd="0" presId="urn:microsoft.com/office/officeart/2005/8/layout/chevron2"/>
    <dgm:cxn modelId="{F98ADE79-6F96-401A-88F8-50D7C1F2C305}" srcId="{BECE4FFE-1774-47E9-A31A-0CEC4BD57C09}" destId="{B6D67D4A-7F34-47F9-A085-74345B79DE38}" srcOrd="1" destOrd="0" parTransId="{888EEEEC-6587-43B0-8FBF-39D9E2595239}" sibTransId="{25F7F031-2943-4906-817F-5A89A5F6679E}"/>
    <dgm:cxn modelId="{8D863582-F66E-415E-8301-8A1977F39510}" type="presOf" srcId="{B770AF3F-0A33-441F-BCFB-01896D984BC7}" destId="{E129F98F-1A47-4EAB-BD0C-E1235E74EB81}" srcOrd="0" destOrd="0" presId="urn:microsoft.com/office/officeart/2005/8/layout/chevron2"/>
    <dgm:cxn modelId="{3000098B-715E-40B2-AD68-200351999F98}" srcId="{B770AF3F-0A33-441F-BCFB-01896D984BC7}" destId="{78CE034B-5BB9-459F-B1F8-C5FEDFEC4E19}" srcOrd="0" destOrd="0" parTransId="{88EF4B87-D802-4C5F-B977-A9F53DFB3267}" sibTransId="{50C58F16-BAFC-4B05-8A38-BE1E739301E2}"/>
    <dgm:cxn modelId="{7F0BD08E-39C2-4A20-A7C2-286CC81EB8B8}" srcId="{B6D67D4A-7F34-47F9-A085-74345B79DE38}" destId="{6E6EACFE-E57D-464B-B2D5-3DD6BD8AEF26}" srcOrd="1" destOrd="0" parTransId="{40E5BC39-D129-43F9-BA17-82F376391F10}" sibTransId="{B9272C0B-0D3D-42B8-9CE0-5397585E3202}"/>
    <dgm:cxn modelId="{F23A389A-53C6-45A9-B958-893A024696F3}" type="presOf" srcId="{65A565B6-A8F4-4982-A440-447839522F39}" destId="{7BB98423-758C-41BE-B176-1E3E539441C8}" srcOrd="0" destOrd="1" presId="urn:microsoft.com/office/officeart/2005/8/layout/chevron2"/>
    <dgm:cxn modelId="{458D42B0-F3ED-45A1-8407-3FCA04F01BFF}" srcId="{B770AF3F-0A33-441F-BCFB-01896D984BC7}" destId="{45F5F21A-67DA-4DD0-AE1C-66C52C9D9FF1}" srcOrd="2" destOrd="0" parTransId="{EC84D34D-E31D-4D4B-8B97-CE01C12CB80D}" sibTransId="{413D58C6-C969-4ABF-95BE-4E32BFB6E1D6}"/>
    <dgm:cxn modelId="{DECBDBB7-FBF3-4D58-9EE1-87DFCD6B15D4}" type="presOf" srcId="{6E6EACFE-E57D-464B-B2D5-3DD6BD8AEF26}" destId="{1C74F42C-042D-4A1E-86CC-76B3423DA3D9}" srcOrd="0" destOrd="1" presId="urn:microsoft.com/office/officeart/2005/8/layout/chevron2"/>
    <dgm:cxn modelId="{E53029C5-D500-4204-915D-4AA7B4FDAFED}" type="presOf" srcId="{BECE4FFE-1774-47E9-A31A-0CEC4BD57C09}" destId="{939C9D15-FF8E-4ABD-B9A3-C598A7AFE331}" srcOrd="0" destOrd="0" presId="urn:microsoft.com/office/officeart/2005/8/layout/chevron2"/>
    <dgm:cxn modelId="{DF553AC6-C5EF-43B5-B6E0-484C7066597C}" type="presOf" srcId="{AB6196F9-731C-402F-A276-04EAA288F47E}" destId="{1C74F42C-042D-4A1E-86CC-76B3423DA3D9}" srcOrd="0" destOrd="0" presId="urn:microsoft.com/office/officeart/2005/8/layout/chevron2"/>
    <dgm:cxn modelId="{E59A50D0-7124-44B5-AF2E-8879DDD9D443}" type="presOf" srcId="{B6D67D4A-7F34-47F9-A085-74345B79DE38}" destId="{C867F039-D989-43C2-B1D3-DE4B8DFE0C93}" srcOrd="0" destOrd="0" presId="urn:microsoft.com/office/officeart/2005/8/layout/chevron2"/>
    <dgm:cxn modelId="{2122FCDB-2D32-4088-9BED-C7332B4B7A18}" srcId="{BECE4FFE-1774-47E9-A31A-0CEC4BD57C09}" destId="{B770AF3F-0A33-441F-BCFB-01896D984BC7}" srcOrd="2" destOrd="0" parTransId="{44E15096-C32B-4FF6-A0C1-953BCB3407BC}" sibTransId="{4BFAB5E7-588F-410B-B81C-A44CD5025449}"/>
    <dgm:cxn modelId="{7EB7C2DC-B90D-4AB5-84CC-1AB10674C5AD}" srcId="{0CAAFE62-BCD6-4DA3-87F2-4B0A1DB7D411}" destId="{E60E1847-D1AF-414C-B72F-5506EF749193}" srcOrd="1" destOrd="0" parTransId="{2DB215A4-FA6F-4758-B04E-2C09127FD155}" sibTransId="{BFA27F46-928F-4FFC-8E00-070D642C8660}"/>
    <dgm:cxn modelId="{C43F7CE4-ECC3-492A-B432-846709CC7158}" srcId="{BECE4FFE-1774-47E9-A31A-0CEC4BD57C09}" destId="{0CAAFE62-BCD6-4DA3-87F2-4B0A1DB7D411}" srcOrd="0" destOrd="0" parTransId="{0B69509B-0B6F-4677-B5BB-3D0F81D33818}" sibTransId="{0B3CD341-0615-460F-BD9B-D01E80655239}"/>
    <dgm:cxn modelId="{C37D0CEA-DAF0-4413-BC1A-DA6EE9452C11}" type="presOf" srcId="{E60E1847-D1AF-414C-B72F-5506EF749193}" destId="{36DE88BA-5743-46A4-AC85-F1E9CDC2F529}" srcOrd="0" destOrd="1" presId="urn:microsoft.com/office/officeart/2005/8/layout/chevron2"/>
    <dgm:cxn modelId="{2F3D6AEF-4626-4386-9BE1-1A15822B38D6}" srcId="{B770AF3F-0A33-441F-BCFB-01896D984BC7}" destId="{65A565B6-A8F4-4982-A440-447839522F39}" srcOrd="1" destOrd="0" parTransId="{B417ED3B-5ED7-4AFD-B500-39EBA430B60E}" sibTransId="{D7A01146-9968-4771-B67D-18E0354F556A}"/>
    <dgm:cxn modelId="{FF5DC22D-D1F9-4107-A25F-939AFCBA3B2D}" type="presParOf" srcId="{939C9D15-FF8E-4ABD-B9A3-C598A7AFE331}" destId="{835A8706-C2C9-4301-B8B8-F6C2344F9FA8}" srcOrd="0" destOrd="0" presId="urn:microsoft.com/office/officeart/2005/8/layout/chevron2"/>
    <dgm:cxn modelId="{E70D83F1-7B57-4AC8-8783-C65957A5B9BE}" type="presParOf" srcId="{835A8706-C2C9-4301-B8B8-F6C2344F9FA8}" destId="{3F3E2C4D-1025-4D4C-B079-D40CB9E3944B}" srcOrd="0" destOrd="0" presId="urn:microsoft.com/office/officeart/2005/8/layout/chevron2"/>
    <dgm:cxn modelId="{5672EAD3-A473-4DF3-99CA-6E6A04879981}" type="presParOf" srcId="{835A8706-C2C9-4301-B8B8-F6C2344F9FA8}" destId="{36DE88BA-5743-46A4-AC85-F1E9CDC2F529}" srcOrd="1" destOrd="0" presId="urn:microsoft.com/office/officeart/2005/8/layout/chevron2"/>
    <dgm:cxn modelId="{464C0831-C69C-43A8-AC31-D803E15A42D9}" type="presParOf" srcId="{939C9D15-FF8E-4ABD-B9A3-C598A7AFE331}" destId="{E020C185-D00B-4016-84C3-1F3879C6AE3E}" srcOrd="1" destOrd="0" presId="urn:microsoft.com/office/officeart/2005/8/layout/chevron2"/>
    <dgm:cxn modelId="{D3E20DF2-F5D5-449B-B558-2157C59AE1FC}" type="presParOf" srcId="{939C9D15-FF8E-4ABD-B9A3-C598A7AFE331}" destId="{9A2B83A6-4208-4198-B0C7-FC1FDF9214E1}" srcOrd="2" destOrd="0" presId="urn:microsoft.com/office/officeart/2005/8/layout/chevron2"/>
    <dgm:cxn modelId="{BCC9657F-C383-447C-A39B-638E9252856F}" type="presParOf" srcId="{9A2B83A6-4208-4198-B0C7-FC1FDF9214E1}" destId="{C867F039-D989-43C2-B1D3-DE4B8DFE0C93}" srcOrd="0" destOrd="0" presId="urn:microsoft.com/office/officeart/2005/8/layout/chevron2"/>
    <dgm:cxn modelId="{CB38D2FA-9CFC-43D5-AE7C-F0EF634F611D}" type="presParOf" srcId="{9A2B83A6-4208-4198-B0C7-FC1FDF9214E1}" destId="{1C74F42C-042D-4A1E-86CC-76B3423DA3D9}" srcOrd="1" destOrd="0" presId="urn:microsoft.com/office/officeart/2005/8/layout/chevron2"/>
    <dgm:cxn modelId="{6550C1CC-5FB6-4726-A6F7-04E9D3A94547}" type="presParOf" srcId="{939C9D15-FF8E-4ABD-B9A3-C598A7AFE331}" destId="{4AF7BF19-F1D3-47F4-A243-FDE514D3698D}" srcOrd="3" destOrd="0" presId="urn:microsoft.com/office/officeart/2005/8/layout/chevron2"/>
    <dgm:cxn modelId="{34463FF6-E40C-435F-A2A7-FE436B6740B4}" type="presParOf" srcId="{939C9D15-FF8E-4ABD-B9A3-C598A7AFE331}" destId="{BCEA0C9E-70F0-4AA5-9658-674838C15409}" srcOrd="4" destOrd="0" presId="urn:microsoft.com/office/officeart/2005/8/layout/chevron2"/>
    <dgm:cxn modelId="{E0A802AD-D569-40B5-8D23-B30B71B283C9}" type="presParOf" srcId="{BCEA0C9E-70F0-4AA5-9658-674838C15409}" destId="{E129F98F-1A47-4EAB-BD0C-E1235E74EB81}" srcOrd="0" destOrd="0" presId="urn:microsoft.com/office/officeart/2005/8/layout/chevron2"/>
    <dgm:cxn modelId="{69FAD904-004C-44A1-B450-60FFF2C50772}" type="presParOf" srcId="{BCEA0C9E-70F0-4AA5-9658-674838C15409}" destId="{7BB98423-758C-41BE-B176-1E3E539441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7A119-0B2E-4654-90E0-2E4F1EDC85E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BA0DD-19B3-4EC4-9EBA-5025F9E79AA4}">
      <dgm:prSet phldrT="[Текст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600" b="1" dirty="0">
              <a:solidFill>
                <a:srgbClr val="C00000"/>
              </a:solidFill>
            </a:rPr>
            <a:t>ПОЧЕМУ ПРОИЗОШЛИ ИЗМЕНЕНИЯ В КИМ?</a:t>
          </a:r>
        </a:p>
      </dgm:t>
    </dgm:pt>
    <dgm:pt modelId="{D04C7989-7620-4931-A237-B74A8BE05598}" type="parTrans" cxnId="{D6EFFA70-6171-44BB-B0E3-0363D9A896E1}">
      <dgm:prSet/>
      <dgm:spPr/>
      <dgm:t>
        <a:bodyPr/>
        <a:lstStyle/>
        <a:p>
          <a:endParaRPr lang="ru-RU"/>
        </a:p>
      </dgm:t>
    </dgm:pt>
    <dgm:pt modelId="{9AC8A411-0845-4973-BFDE-2709C2441894}" type="sibTrans" cxnId="{D6EFFA70-6171-44BB-B0E3-0363D9A896E1}">
      <dgm:prSet/>
      <dgm:spPr/>
      <dgm:t>
        <a:bodyPr/>
        <a:lstStyle/>
        <a:p>
          <a:endParaRPr lang="ru-RU"/>
        </a:p>
      </dgm:t>
    </dgm:pt>
    <dgm:pt modelId="{72F30478-B903-4D73-A29B-D42548B9B3AC}">
      <dgm:prSet phldrT="[Текст]"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В 2022 ГОДУ ЗАКАНЧИВАЮТ 11 – Й КЛАСС ОБУЧАЮЩИЕСЯ ПО ФГОС – 2010</a:t>
          </a:r>
          <a:endParaRPr lang="ru-RU" sz="2400" dirty="0"/>
        </a:p>
      </dgm:t>
    </dgm:pt>
    <dgm:pt modelId="{3758626B-CF88-418F-B034-9D5FFBE9EDF3}" type="parTrans" cxnId="{036084E4-09AB-45B0-831C-E3C2C5E5BBFC}">
      <dgm:prSet/>
      <dgm:spPr/>
      <dgm:t>
        <a:bodyPr/>
        <a:lstStyle/>
        <a:p>
          <a:endParaRPr lang="ru-RU"/>
        </a:p>
      </dgm:t>
    </dgm:pt>
    <dgm:pt modelId="{915493AE-9D3C-43FB-BC30-93226DBB0079}" type="sibTrans" cxnId="{036084E4-09AB-45B0-831C-E3C2C5E5BBFC}">
      <dgm:prSet/>
      <dgm:spPr/>
      <dgm:t>
        <a:bodyPr/>
        <a:lstStyle/>
        <a:p>
          <a:endParaRPr lang="ru-RU"/>
        </a:p>
      </dgm:t>
    </dgm:pt>
    <dgm:pt modelId="{7FEA71A4-7182-4FDE-B25B-CD4D3290FDF0}">
      <dgm:prSet phldrT="[Текст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800" b="1" dirty="0">
              <a:solidFill>
                <a:srgbClr val="002060"/>
              </a:solidFill>
            </a:rPr>
            <a:t>ФГОС – ЭТО ДРУГИЕ ПОДХОДЫ К СОДЕРЖАНИЮ ОБРАЗОВАНИЯ</a:t>
          </a:r>
          <a:endParaRPr lang="ru-RU" sz="2800" dirty="0"/>
        </a:p>
      </dgm:t>
    </dgm:pt>
    <dgm:pt modelId="{F63414C0-B6A2-4885-9831-46A66EA651F2}" type="parTrans" cxnId="{55E70244-BF3C-4422-909A-B1FB2C50DBB2}">
      <dgm:prSet/>
      <dgm:spPr/>
      <dgm:t>
        <a:bodyPr/>
        <a:lstStyle/>
        <a:p>
          <a:endParaRPr lang="ru-RU"/>
        </a:p>
      </dgm:t>
    </dgm:pt>
    <dgm:pt modelId="{56F5E072-CCF9-4D16-B05F-0DA349FB93C8}" type="sibTrans" cxnId="{55E70244-BF3C-4422-909A-B1FB2C50DBB2}">
      <dgm:prSet/>
      <dgm:spPr/>
      <dgm:t>
        <a:bodyPr/>
        <a:lstStyle/>
        <a:p>
          <a:endParaRPr lang="ru-RU"/>
        </a:p>
      </dgm:t>
    </dgm:pt>
    <dgm:pt modelId="{9C4B486D-AD8B-45BF-937B-31472BFAE322}">
      <dgm:prSet phldrT="[Текст]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ШКОЛА ДОЛЖНА НАУЧИТЬ РЕБЕНКА </a:t>
          </a:r>
          <a:r>
            <a:rPr lang="ru-RU" b="1" dirty="0">
              <a:solidFill>
                <a:srgbClr val="C00000"/>
              </a:solidFill>
            </a:rPr>
            <a:t>АНАЛИЗИРОВАТЬ</a:t>
          </a:r>
          <a:r>
            <a:rPr lang="ru-RU" b="1" dirty="0">
              <a:solidFill>
                <a:srgbClr val="002060"/>
              </a:solidFill>
            </a:rPr>
            <a:t>, </a:t>
          </a:r>
          <a:r>
            <a:rPr lang="ru-RU" b="1" dirty="0">
              <a:solidFill>
                <a:srgbClr val="C00000"/>
              </a:solidFill>
            </a:rPr>
            <a:t>СИСТЕМАТИЗИРОВАТЬ</a:t>
          </a:r>
          <a:r>
            <a:rPr lang="ru-RU" b="1" dirty="0">
              <a:solidFill>
                <a:srgbClr val="002060"/>
              </a:solidFill>
            </a:rPr>
            <a:t>, </a:t>
          </a:r>
          <a:r>
            <a:rPr lang="ru-RU" b="1" dirty="0">
              <a:solidFill>
                <a:srgbClr val="C00000"/>
              </a:solidFill>
            </a:rPr>
            <a:t>ОТБИРАТЬ</a:t>
          </a:r>
          <a:r>
            <a:rPr lang="ru-RU" b="1" dirty="0">
              <a:solidFill>
                <a:srgbClr val="002060"/>
              </a:solidFill>
            </a:rPr>
            <a:t> И </a:t>
          </a:r>
          <a:r>
            <a:rPr lang="ru-RU" b="1" dirty="0">
              <a:solidFill>
                <a:srgbClr val="C00000"/>
              </a:solidFill>
            </a:rPr>
            <a:t>КОМБИНИРОВАТЬ</a:t>
          </a:r>
          <a:r>
            <a:rPr lang="ru-RU" b="1" dirty="0">
              <a:solidFill>
                <a:srgbClr val="002060"/>
              </a:solidFill>
            </a:rPr>
            <a:t> ДАННЫЕ, ДЕЛАТЬ НА ИХ ОСНОВЕ </a:t>
          </a:r>
          <a:r>
            <a:rPr lang="ru-RU" b="1" dirty="0">
              <a:solidFill>
                <a:srgbClr val="C00000"/>
              </a:solidFill>
            </a:rPr>
            <a:t>ВЫВОДЫ</a:t>
          </a:r>
          <a:endParaRPr lang="ru-RU" dirty="0"/>
        </a:p>
      </dgm:t>
    </dgm:pt>
    <dgm:pt modelId="{44E771C2-6AC4-4647-B53E-29C97A3DCE31}" type="sibTrans" cxnId="{56370E0A-8F68-41C2-9F49-2D18FA89F44D}">
      <dgm:prSet/>
      <dgm:spPr/>
      <dgm:t>
        <a:bodyPr/>
        <a:lstStyle/>
        <a:p>
          <a:endParaRPr lang="ru-RU"/>
        </a:p>
      </dgm:t>
    </dgm:pt>
    <dgm:pt modelId="{BA4061A6-55A3-4CC0-93E0-80EDAE65FD19}" type="parTrans" cxnId="{56370E0A-8F68-41C2-9F49-2D18FA89F44D}">
      <dgm:prSet/>
      <dgm:spPr/>
      <dgm:t>
        <a:bodyPr/>
        <a:lstStyle/>
        <a:p>
          <a:endParaRPr lang="ru-RU"/>
        </a:p>
      </dgm:t>
    </dgm:pt>
    <dgm:pt modelId="{F31A7336-FCD4-4631-A427-591747A419FB}">
      <dgm:prSet phldrT="[Текст]" custT="1"/>
      <dgm:spPr>
        <a:solidFill>
          <a:srgbClr val="FFFF00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ПРАКТИЧЕСКОЕ ПРИМЕНЕНИЕ ЗНАНИЙ</a:t>
          </a:r>
          <a:endParaRPr lang="ru-RU" sz="2400" dirty="0"/>
        </a:p>
      </dgm:t>
    </dgm:pt>
    <dgm:pt modelId="{8D7B657A-C0A6-4173-A6AF-80ED1B0B7D28}" type="sibTrans" cxnId="{31BF1031-6E8A-4305-B163-B4121B569403}">
      <dgm:prSet/>
      <dgm:spPr/>
      <dgm:t>
        <a:bodyPr/>
        <a:lstStyle/>
        <a:p>
          <a:endParaRPr lang="ru-RU"/>
        </a:p>
      </dgm:t>
    </dgm:pt>
    <dgm:pt modelId="{6D25FA69-010B-4CD9-B42A-7DE5F98453A1}" type="parTrans" cxnId="{31BF1031-6E8A-4305-B163-B4121B569403}">
      <dgm:prSet/>
      <dgm:spPr/>
      <dgm:t>
        <a:bodyPr/>
        <a:lstStyle/>
        <a:p>
          <a:endParaRPr lang="ru-RU"/>
        </a:p>
      </dgm:t>
    </dgm:pt>
    <dgm:pt modelId="{74CD9E37-FD7A-42DE-9E82-25372A848967}" type="pres">
      <dgm:prSet presAssocID="{0F37A119-0B2E-4654-90E0-2E4F1EDC85E0}" presName="Name0" presStyleCnt="0">
        <dgm:presLayoutVars>
          <dgm:dir/>
          <dgm:animLvl val="lvl"/>
          <dgm:resizeHandles val="exact"/>
        </dgm:presLayoutVars>
      </dgm:prSet>
      <dgm:spPr/>
    </dgm:pt>
    <dgm:pt modelId="{8F25CD38-0839-4FAA-9E22-2D4F85253952}" type="pres">
      <dgm:prSet presAssocID="{7FEA71A4-7182-4FDE-B25B-CD4D3290FDF0}" presName="boxAndChildren" presStyleCnt="0"/>
      <dgm:spPr/>
    </dgm:pt>
    <dgm:pt modelId="{5CDA3D9D-3D55-4441-8873-94C5685425DE}" type="pres">
      <dgm:prSet presAssocID="{7FEA71A4-7182-4FDE-B25B-CD4D3290FDF0}" presName="parentTextBox" presStyleLbl="node1" presStyleIdx="0" presStyleCnt="2"/>
      <dgm:spPr/>
    </dgm:pt>
    <dgm:pt modelId="{04463289-B020-4F81-A696-075B819D783F}" type="pres">
      <dgm:prSet presAssocID="{7FEA71A4-7182-4FDE-B25B-CD4D3290FDF0}" presName="entireBox" presStyleLbl="node1" presStyleIdx="0" presStyleCnt="2" custScaleY="152699"/>
      <dgm:spPr/>
    </dgm:pt>
    <dgm:pt modelId="{FCE8D56B-7FC8-4338-ADE3-BF48A912319C}" type="pres">
      <dgm:prSet presAssocID="{7FEA71A4-7182-4FDE-B25B-CD4D3290FDF0}" presName="descendantBox" presStyleCnt="0"/>
      <dgm:spPr/>
    </dgm:pt>
    <dgm:pt modelId="{2FB560B3-8E21-47D9-8210-31452D2D25C0}" type="pres">
      <dgm:prSet presAssocID="{9C4B486D-AD8B-45BF-937B-31472BFAE322}" presName="childTextBox" presStyleLbl="fgAccFollowNode1" presStyleIdx="0" presStyleCnt="3" custScaleY="178257">
        <dgm:presLayoutVars>
          <dgm:bulletEnabled val="1"/>
        </dgm:presLayoutVars>
      </dgm:prSet>
      <dgm:spPr/>
    </dgm:pt>
    <dgm:pt modelId="{8FFF7252-23FD-4865-A866-C17E165CEF87}" type="pres">
      <dgm:prSet presAssocID="{F31A7336-FCD4-4631-A427-591747A419FB}" presName="childTextBox" presStyleLbl="fgAccFollowNode1" presStyleIdx="1" presStyleCnt="3" custScaleY="178257">
        <dgm:presLayoutVars>
          <dgm:bulletEnabled val="1"/>
        </dgm:presLayoutVars>
      </dgm:prSet>
      <dgm:spPr/>
    </dgm:pt>
    <dgm:pt modelId="{A8D72654-A395-41E8-8858-ECCCC8B49BAC}" type="pres">
      <dgm:prSet presAssocID="{9AC8A411-0845-4973-BFDE-2709C2441894}" presName="sp" presStyleCnt="0"/>
      <dgm:spPr/>
    </dgm:pt>
    <dgm:pt modelId="{D3329C8F-F982-460A-AD23-3491B5D01FA9}" type="pres">
      <dgm:prSet presAssocID="{E2CBA0DD-19B3-4EC4-9EBA-5025F9E79AA4}" presName="arrowAndChildren" presStyleCnt="0"/>
      <dgm:spPr/>
    </dgm:pt>
    <dgm:pt modelId="{09916C0D-D141-46DA-A4AA-0285BB08307F}" type="pres">
      <dgm:prSet presAssocID="{E2CBA0DD-19B3-4EC4-9EBA-5025F9E79AA4}" presName="parentTextArrow" presStyleLbl="node1" presStyleIdx="0" presStyleCnt="2"/>
      <dgm:spPr/>
    </dgm:pt>
    <dgm:pt modelId="{39BAE1E6-60E1-4D69-A425-4DE47D96C531}" type="pres">
      <dgm:prSet presAssocID="{E2CBA0DD-19B3-4EC4-9EBA-5025F9E79AA4}" presName="arrow" presStyleLbl="node1" presStyleIdx="1" presStyleCnt="2"/>
      <dgm:spPr/>
    </dgm:pt>
    <dgm:pt modelId="{C2F101D5-4F56-4072-999E-B53209BE8EC0}" type="pres">
      <dgm:prSet presAssocID="{E2CBA0DD-19B3-4EC4-9EBA-5025F9E79AA4}" presName="descendantArrow" presStyleCnt="0"/>
      <dgm:spPr/>
    </dgm:pt>
    <dgm:pt modelId="{180C7543-7D94-4C30-A025-5F248A63C56F}" type="pres">
      <dgm:prSet presAssocID="{72F30478-B903-4D73-A29B-D42548B9B3AC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56370E0A-8F68-41C2-9F49-2D18FA89F44D}" srcId="{7FEA71A4-7182-4FDE-B25B-CD4D3290FDF0}" destId="{9C4B486D-AD8B-45BF-937B-31472BFAE322}" srcOrd="0" destOrd="0" parTransId="{BA4061A6-55A3-4CC0-93E0-80EDAE65FD19}" sibTransId="{44E771C2-6AC4-4647-B53E-29C97A3DCE31}"/>
    <dgm:cxn modelId="{FD30001E-4FCD-4EE6-BEFD-10D6653C9447}" type="presOf" srcId="{F31A7336-FCD4-4631-A427-591747A419FB}" destId="{8FFF7252-23FD-4865-A866-C17E165CEF87}" srcOrd="0" destOrd="0" presId="urn:microsoft.com/office/officeart/2005/8/layout/process4"/>
    <dgm:cxn modelId="{31BF1031-6E8A-4305-B163-B4121B569403}" srcId="{7FEA71A4-7182-4FDE-B25B-CD4D3290FDF0}" destId="{F31A7336-FCD4-4631-A427-591747A419FB}" srcOrd="1" destOrd="0" parTransId="{6D25FA69-010B-4CD9-B42A-7DE5F98453A1}" sibTransId="{8D7B657A-C0A6-4173-A6AF-80ED1B0B7D28}"/>
    <dgm:cxn modelId="{101B445F-118B-4757-A0B6-0E8B15406907}" type="presOf" srcId="{7FEA71A4-7182-4FDE-B25B-CD4D3290FDF0}" destId="{5CDA3D9D-3D55-4441-8873-94C5685425DE}" srcOrd="0" destOrd="0" presId="urn:microsoft.com/office/officeart/2005/8/layout/process4"/>
    <dgm:cxn modelId="{55E70244-BF3C-4422-909A-B1FB2C50DBB2}" srcId="{0F37A119-0B2E-4654-90E0-2E4F1EDC85E0}" destId="{7FEA71A4-7182-4FDE-B25B-CD4D3290FDF0}" srcOrd="1" destOrd="0" parTransId="{F63414C0-B6A2-4885-9831-46A66EA651F2}" sibTransId="{56F5E072-CCF9-4D16-B05F-0DA349FB93C8}"/>
    <dgm:cxn modelId="{07932869-64EA-4518-887B-7D0470E793EA}" type="presOf" srcId="{0F37A119-0B2E-4654-90E0-2E4F1EDC85E0}" destId="{74CD9E37-FD7A-42DE-9E82-25372A848967}" srcOrd="0" destOrd="0" presId="urn:microsoft.com/office/officeart/2005/8/layout/process4"/>
    <dgm:cxn modelId="{D6EFFA70-6171-44BB-B0E3-0363D9A896E1}" srcId="{0F37A119-0B2E-4654-90E0-2E4F1EDC85E0}" destId="{E2CBA0DD-19B3-4EC4-9EBA-5025F9E79AA4}" srcOrd="0" destOrd="0" parTransId="{D04C7989-7620-4931-A237-B74A8BE05598}" sibTransId="{9AC8A411-0845-4973-BFDE-2709C2441894}"/>
    <dgm:cxn modelId="{6684E97F-B7C1-42E2-BE34-F1706F165F6A}" type="presOf" srcId="{72F30478-B903-4D73-A29B-D42548B9B3AC}" destId="{180C7543-7D94-4C30-A025-5F248A63C56F}" srcOrd="0" destOrd="0" presId="urn:microsoft.com/office/officeart/2005/8/layout/process4"/>
    <dgm:cxn modelId="{4DC8B89E-BB73-470E-8D61-47A829475FC0}" type="presOf" srcId="{9C4B486D-AD8B-45BF-937B-31472BFAE322}" destId="{2FB560B3-8E21-47D9-8210-31452D2D25C0}" srcOrd="0" destOrd="0" presId="urn:microsoft.com/office/officeart/2005/8/layout/process4"/>
    <dgm:cxn modelId="{CFBD01AD-46DC-413F-8578-BE85BE911373}" type="presOf" srcId="{E2CBA0DD-19B3-4EC4-9EBA-5025F9E79AA4}" destId="{09916C0D-D141-46DA-A4AA-0285BB08307F}" srcOrd="0" destOrd="0" presId="urn:microsoft.com/office/officeart/2005/8/layout/process4"/>
    <dgm:cxn modelId="{6F5080AE-395C-49B9-9460-0E20546661C2}" type="presOf" srcId="{E2CBA0DD-19B3-4EC4-9EBA-5025F9E79AA4}" destId="{39BAE1E6-60E1-4D69-A425-4DE47D96C531}" srcOrd="1" destOrd="0" presId="urn:microsoft.com/office/officeart/2005/8/layout/process4"/>
    <dgm:cxn modelId="{65F35FBF-E03D-4C29-ABAF-3B739764583C}" type="presOf" srcId="{7FEA71A4-7182-4FDE-B25B-CD4D3290FDF0}" destId="{04463289-B020-4F81-A696-075B819D783F}" srcOrd="1" destOrd="0" presId="urn:microsoft.com/office/officeart/2005/8/layout/process4"/>
    <dgm:cxn modelId="{036084E4-09AB-45B0-831C-E3C2C5E5BBFC}" srcId="{E2CBA0DD-19B3-4EC4-9EBA-5025F9E79AA4}" destId="{72F30478-B903-4D73-A29B-D42548B9B3AC}" srcOrd="0" destOrd="0" parTransId="{3758626B-CF88-418F-B034-9D5FFBE9EDF3}" sibTransId="{915493AE-9D3C-43FB-BC30-93226DBB0079}"/>
    <dgm:cxn modelId="{DDF35C5C-BB02-43CD-B16B-5534424EEA85}" type="presParOf" srcId="{74CD9E37-FD7A-42DE-9E82-25372A848967}" destId="{8F25CD38-0839-4FAA-9E22-2D4F85253952}" srcOrd="0" destOrd="0" presId="urn:microsoft.com/office/officeart/2005/8/layout/process4"/>
    <dgm:cxn modelId="{C8A8BDEF-CDF3-459C-A06B-4E01B8968B97}" type="presParOf" srcId="{8F25CD38-0839-4FAA-9E22-2D4F85253952}" destId="{5CDA3D9D-3D55-4441-8873-94C5685425DE}" srcOrd="0" destOrd="0" presId="urn:microsoft.com/office/officeart/2005/8/layout/process4"/>
    <dgm:cxn modelId="{B0E5CAF3-63CF-4F6A-A9E5-37DB1441FFBC}" type="presParOf" srcId="{8F25CD38-0839-4FAA-9E22-2D4F85253952}" destId="{04463289-B020-4F81-A696-075B819D783F}" srcOrd="1" destOrd="0" presId="urn:microsoft.com/office/officeart/2005/8/layout/process4"/>
    <dgm:cxn modelId="{AD1F49CD-9C14-411C-8376-BD322A946B52}" type="presParOf" srcId="{8F25CD38-0839-4FAA-9E22-2D4F85253952}" destId="{FCE8D56B-7FC8-4338-ADE3-BF48A912319C}" srcOrd="2" destOrd="0" presId="urn:microsoft.com/office/officeart/2005/8/layout/process4"/>
    <dgm:cxn modelId="{5631D43D-759B-4AEE-BFBC-FB644F252112}" type="presParOf" srcId="{FCE8D56B-7FC8-4338-ADE3-BF48A912319C}" destId="{2FB560B3-8E21-47D9-8210-31452D2D25C0}" srcOrd="0" destOrd="0" presId="urn:microsoft.com/office/officeart/2005/8/layout/process4"/>
    <dgm:cxn modelId="{EC548B68-370E-4054-AB68-D6185C4EC6EC}" type="presParOf" srcId="{FCE8D56B-7FC8-4338-ADE3-BF48A912319C}" destId="{8FFF7252-23FD-4865-A866-C17E165CEF87}" srcOrd="1" destOrd="0" presId="urn:microsoft.com/office/officeart/2005/8/layout/process4"/>
    <dgm:cxn modelId="{05C6C270-B18A-4310-A56B-BA336962A05A}" type="presParOf" srcId="{74CD9E37-FD7A-42DE-9E82-25372A848967}" destId="{A8D72654-A395-41E8-8858-ECCCC8B49BAC}" srcOrd="1" destOrd="0" presId="urn:microsoft.com/office/officeart/2005/8/layout/process4"/>
    <dgm:cxn modelId="{BF7E4EE8-F91A-4B86-A3FF-8548F35BF6EF}" type="presParOf" srcId="{74CD9E37-FD7A-42DE-9E82-25372A848967}" destId="{D3329C8F-F982-460A-AD23-3491B5D01FA9}" srcOrd="2" destOrd="0" presId="urn:microsoft.com/office/officeart/2005/8/layout/process4"/>
    <dgm:cxn modelId="{35011BC5-62CB-4A1E-A86E-6C18EEDDF057}" type="presParOf" srcId="{D3329C8F-F982-460A-AD23-3491B5D01FA9}" destId="{09916C0D-D141-46DA-A4AA-0285BB08307F}" srcOrd="0" destOrd="0" presId="urn:microsoft.com/office/officeart/2005/8/layout/process4"/>
    <dgm:cxn modelId="{8222D40F-76CF-4E8A-996C-F201A8CE5FB5}" type="presParOf" srcId="{D3329C8F-F982-460A-AD23-3491B5D01FA9}" destId="{39BAE1E6-60E1-4D69-A425-4DE47D96C531}" srcOrd="1" destOrd="0" presId="urn:microsoft.com/office/officeart/2005/8/layout/process4"/>
    <dgm:cxn modelId="{F91E7A08-28DF-493C-A034-351998A5DF5D}" type="presParOf" srcId="{D3329C8F-F982-460A-AD23-3491B5D01FA9}" destId="{C2F101D5-4F56-4072-999E-B53209BE8EC0}" srcOrd="2" destOrd="0" presId="urn:microsoft.com/office/officeart/2005/8/layout/process4"/>
    <dgm:cxn modelId="{565716D2-0A26-4A45-8D66-F7440870EB88}" type="presParOf" srcId="{C2F101D5-4F56-4072-999E-B53209BE8EC0}" destId="{180C7543-7D94-4C30-A025-5F248A63C56F}" srcOrd="0" destOrd="0" presId="urn:microsoft.com/office/officeart/2005/8/layout/process4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32EC70-E498-42C7-8301-96A91372ECF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99698A-85F9-41ED-A09F-55C207BB6060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Русский язык </a:t>
          </a:r>
        </a:p>
      </dgm:t>
    </dgm:pt>
    <dgm:pt modelId="{317D5642-9FBB-40ED-9F73-EB49F34FA867}" type="parTrans" cxnId="{B329C79B-8C18-4DE3-875A-CD0973BB4E0F}">
      <dgm:prSet/>
      <dgm:spPr/>
      <dgm:t>
        <a:bodyPr/>
        <a:lstStyle/>
        <a:p>
          <a:endParaRPr lang="ru-RU"/>
        </a:p>
      </dgm:t>
    </dgm:pt>
    <dgm:pt modelId="{68BE92EA-61C3-40EA-AE0D-0BC51CCFE150}" type="sibTrans" cxnId="{B329C79B-8C18-4DE3-875A-CD0973BB4E0F}">
      <dgm:prSet/>
      <dgm:spPr/>
      <dgm:t>
        <a:bodyPr/>
        <a:lstStyle/>
        <a:p>
          <a:endParaRPr lang="ru-RU"/>
        </a:p>
      </dgm:t>
    </dgm:pt>
    <dgm:pt modelId="{E0E3C396-1F39-4CBD-9935-FE58C610F41E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Исключено 1-3 задание базового уровня</a:t>
          </a:r>
        </a:p>
      </dgm:t>
    </dgm:pt>
    <dgm:pt modelId="{F1C316CB-7060-4148-853C-99C45428CA86}" type="parTrans" cxnId="{366E5DB8-7885-4A0B-BC5B-3D03375FDB10}">
      <dgm:prSet/>
      <dgm:spPr/>
      <dgm:t>
        <a:bodyPr/>
        <a:lstStyle/>
        <a:p>
          <a:endParaRPr lang="ru-RU"/>
        </a:p>
      </dgm:t>
    </dgm:pt>
    <dgm:pt modelId="{A6CA0032-E611-4758-BBD7-EA3FF70BA94D}" type="sibTrans" cxnId="{366E5DB8-7885-4A0B-BC5B-3D03375FDB10}">
      <dgm:prSet/>
      <dgm:spPr/>
      <dgm:t>
        <a:bodyPr/>
        <a:lstStyle/>
        <a:p>
          <a:endParaRPr lang="ru-RU"/>
        </a:p>
      </dgm:t>
    </dgm:pt>
    <dgm:pt modelId="{4125D177-598C-4A4C-85FC-B871441A488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Балл был – 59</a:t>
          </a:r>
        </a:p>
        <a:p>
          <a:r>
            <a:rPr lang="ru-RU" b="1" dirty="0">
              <a:solidFill>
                <a:srgbClr val="002060"/>
              </a:solidFill>
            </a:rPr>
            <a:t>Стал  - 58</a:t>
          </a:r>
        </a:p>
      </dgm:t>
    </dgm:pt>
    <dgm:pt modelId="{7EAB13B8-DA86-4E87-9484-2A3B2C6590D6}" type="parTrans" cxnId="{ACBE7A0B-D58C-490C-9ED7-9BBA959DC8FF}">
      <dgm:prSet/>
      <dgm:spPr/>
      <dgm:t>
        <a:bodyPr/>
        <a:lstStyle/>
        <a:p>
          <a:endParaRPr lang="ru-RU"/>
        </a:p>
      </dgm:t>
    </dgm:pt>
    <dgm:pt modelId="{CAF54A41-9AC8-462C-8999-3E384E931824}" type="sibTrans" cxnId="{ACBE7A0B-D58C-490C-9ED7-9BBA959DC8FF}">
      <dgm:prSet/>
      <dgm:spPr/>
      <dgm:t>
        <a:bodyPr/>
        <a:lstStyle/>
        <a:p>
          <a:endParaRPr lang="ru-RU"/>
        </a:p>
      </dgm:t>
    </dgm:pt>
    <dgm:pt modelId="{DA68AEAF-0BFF-47D5-85F7-C090151D68D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Математика базовая</a:t>
          </a:r>
        </a:p>
      </dgm:t>
    </dgm:pt>
    <dgm:pt modelId="{E1F879FB-E0D3-4083-8476-389BDD8001C4}" type="parTrans" cxnId="{65B3E160-0BAF-4829-B219-976366CDC866}">
      <dgm:prSet/>
      <dgm:spPr/>
      <dgm:t>
        <a:bodyPr/>
        <a:lstStyle/>
        <a:p>
          <a:endParaRPr lang="ru-RU"/>
        </a:p>
      </dgm:t>
    </dgm:pt>
    <dgm:pt modelId="{8A223EFE-8374-4D82-B347-012E30EC2CF4}" type="sibTrans" cxnId="{65B3E160-0BAF-4829-B219-976366CDC866}">
      <dgm:prSet/>
      <dgm:spPr/>
      <dgm:t>
        <a:bodyPr/>
        <a:lstStyle/>
        <a:p>
          <a:endParaRPr lang="ru-RU"/>
        </a:p>
      </dgm:t>
    </dgm:pt>
    <dgm:pt modelId="{F209F234-675C-4602-B4A3-79B285DFD0F1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Исключено 2 задание базового уровня</a:t>
          </a:r>
        </a:p>
        <a:p>
          <a:r>
            <a:rPr lang="ru-RU" b="1" dirty="0">
              <a:solidFill>
                <a:srgbClr val="002060"/>
              </a:solidFill>
            </a:rPr>
            <a:t>Добавили геометрию</a:t>
          </a:r>
        </a:p>
      </dgm:t>
    </dgm:pt>
    <dgm:pt modelId="{35F48517-A5B5-4AD0-BDA1-5BEB3EA257D7}" type="parTrans" cxnId="{806CDA0A-A789-420C-81A1-0270390B2919}">
      <dgm:prSet/>
      <dgm:spPr/>
      <dgm:t>
        <a:bodyPr/>
        <a:lstStyle/>
        <a:p>
          <a:endParaRPr lang="ru-RU"/>
        </a:p>
      </dgm:t>
    </dgm:pt>
    <dgm:pt modelId="{1ABF4E17-AA09-4B07-9DB1-69CB5A4ACF1D}" type="sibTrans" cxnId="{806CDA0A-A789-420C-81A1-0270390B2919}">
      <dgm:prSet/>
      <dgm:spPr/>
      <dgm:t>
        <a:bodyPr/>
        <a:lstStyle/>
        <a:p>
          <a:endParaRPr lang="ru-RU"/>
        </a:p>
      </dgm:t>
    </dgm:pt>
    <dgm:pt modelId="{593074DC-8C3B-4010-9DF2-B53C6611F642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Балл был – 20</a:t>
          </a:r>
        </a:p>
        <a:p>
          <a:r>
            <a:rPr lang="ru-RU" b="1" dirty="0">
              <a:solidFill>
                <a:srgbClr val="002060"/>
              </a:solidFill>
            </a:rPr>
            <a:t>Стал -21</a:t>
          </a:r>
        </a:p>
      </dgm:t>
    </dgm:pt>
    <dgm:pt modelId="{E5F02566-DF7E-430D-9765-6805B20493A7}" type="parTrans" cxnId="{197D0980-DB16-4BCC-8AAD-18C8A42EDBD9}">
      <dgm:prSet/>
      <dgm:spPr/>
      <dgm:t>
        <a:bodyPr/>
        <a:lstStyle/>
        <a:p>
          <a:endParaRPr lang="ru-RU"/>
        </a:p>
      </dgm:t>
    </dgm:pt>
    <dgm:pt modelId="{86F9B307-FADE-45C1-8818-1EFE399B9D7C}" type="sibTrans" cxnId="{197D0980-DB16-4BCC-8AAD-18C8A42EDBD9}">
      <dgm:prSet/>
      <dgm:spPr/>
      <dgm:t>
        <a:bodyPr/>
        <a:lstStyle/>
        <a:p>
          <a:endParaRPr lang="ru-RU"/>
        </a:p>
      </dgm:t>
    </dgm:pt>
    <dgm:pt modelId="{6D2C785F-77AD-41C9-8C98-69D5A0B469E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Математика профиль </a:t>
          </a:r>
        </a:p>
      </dgm:t>
    </dgm:pt>
    <dgm:pt modelId="{649869B8-246A-45D3-A337-32D5FCD5515E}" type="parTrans" cxnId="{0C65610E-3460-472C-8E1E-AE5E5674CE3D}">
      <dgm:prSet/>
      <dgm:spPr/>
      <dgm:t>
        <a:bodyPr/>
        <a:lstStyle/>
        <a:p>
          <a:endParaRPr lang="ru-RU"/>
        </a:p>
      </dgm:t>
    </dgm:pt>
    <dgm:pt modelId="{FB91F469-EFAC-4D45-8D16-7C68483B0BE1}" type="sibTrans" cxnId="{0C65610E-3460-472C-8E1E-AE5E5674CE3D}">
      <dgm:prSet/>
      <dgm:spPr/>
      <dgm:t>
        <a:bodyPr/>
        <a:lstStyle/>
        <a:p>
          <a:endParaRPr lang="ru-RU"/>
        </a:p>
      </dgm:t>
    </dgm:pt>
    <dgm:pt modelId="{00ED632A-F600-4BDD-B3C4-92E07DCF57A6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Исключены 1-3 задания  базового уровня</a:t>
          </a:r>
        </a:p>
      </dgm:t>
    </dgm:pt>
    <dgm:pt modelId="{55B69315-2D5A-4D68-9247-1383452C3AD4}" type="parTrans" cxnId="{60D77325-BB0C-4EAC-B1A9-332215796C56}">
      <dgm:prSet/>
      <dgm:spPr/>
      <dgm:t>
        <a:bodyPr/>
        <a:lstStyle/>
        <a:p>
          <a:endParaRPr lang="ru-RU"/>
        </a:p>
      </dgm:t>
    </dgm:pt>
    <dgm:pt modelId="{3A83E4BD-B859-4DC5-89FA-6A9E21B716B2}" type="sibTrans" cxnId="{60D77325-BB0C-4EAC-B1A9-332215796C56}">
      <dgm:prSet/>
      <dgm:spPr/>
      <dgm:t>
        <a:bodyPr/>
        <a:lstStyle/>
        <a:p>
          <a:endParaRPr lang="ru-RU"/>
        </a:p>
      </dgm:t>
    </dgm:pt>
    <dgm:pt modelId="{9A23EF57-B1F9-4FE7-A653-0BCEE6A76D3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Добавлены 9,10 задания повышенного уровня</a:t>
          </a:r>
        </a:p>
      </dgm:t>
    </dgm:pt>
    <dgm:pt modelId="{63885813-D202-4B66-AFE3-7EB19A56D89C}" type="parTrans" cxnId="{DC56AB44-E201-4A19-A2C7-ED9E3846DBD2}">
      <dgm:prSet/>
      <dgm:spPr/>
      <dgm:t>
        <a:bodyPr/>
        <a:lstStyle/>
        <a:p>
          <a:endParaRPr lang="ru-RU"/>
        </a:p>
      </dgm:t>
    </dgm:pt>
    <dgm:pt modelId="{355876DF-51F7-4C75-98D5-379D7382B15C}" type="sibTrans" cxnId="{DC56AB44-E201-4A19-A2C7-ED9E3846DBD2}">
      <dgm:prSet/>
      <dgm:spPr/>
      <dgm:t>
        <a:bodyPr/>
        <a:lstStyle/>
        <a:p>
          <a:endParaRPr lang="ru-RU"/>
        </a:p>
      </dgm:t>
    </dgm:pt>
    <dgm:pt modelId="{73503F69-C93C-4C99-B371-B2B0E49679EE}" type="pres">
      <dgm:prSet presAssocID="{2932EC70-E498-42C7-8301-96A91372ECF6}" presName="theList" presStyleCnt="0">
        <dgm:presLayoutVars>
          <dgm:dir/>
          <dgm:animLvl val="lvl"/>
          <dgm:resizeHandles val="exact"/>
        </dgm:presLayoutVars>
      </dgm:prSet>
      <dgm:spPr/>
    </dgm:pt>
    <dgm:pt modelId="{5B65478F-DB8B-499C-BAA1-682B7DB788B7}" type="pres">
      <dgm:prSet presAssocID="{3699698A-85F9-41ED-A09F-55C207BB6060}" presName="compNode" presStyleCnt="0"/>
      <dgm:spPr/>
    </dgm:pt>
    <dgm:pt modelId="{29EE5DA8-A088-4026-8FDB-D01627B03502}" type="pres">
      <dgm:prSet presAssocID="{3699698A-85F9-41ED-A09F-55C207BB6060}" presName="aNode" presStyleLbl="bgShp" presStyleIdx="0" presStyleCnt="3"/>
      <dgm:spPr/>
    </dgm:pt>
    <dgm:pt modelId="{8D4FC903-5FBE-483A-B13E-4950D1C06EBA}" type="pres">
      <dgm:prSet presAssocID="{3699698A-85F9-41ED-A09F-55C207BB6060}" presName="textNode" presStyleLbl="bgShp" presStyleIdx="0" presStyleCnt="3"/>
      <dgm:spPr/>
    </dgm:pt>
    <dgm:pt modelId="{FC9B6A5A-A5B0-452D-9730-6F2B4FCC2DD8}" type="pres">
      <dgm:prSet presAssocID="{3699698A-85F9-41ED-A09F-55C207BB6060}" presName="compChildNode" presStyleCnt="0"/>
      <dgm:spPr/>
    </dgm:pt>
    <dgm:pt modelId="{02F29040-39C7-4553-AE5F-88658E3FB93A}" type="pres">
      <dgm:prSet presAssocID="{3699698A-85F9-41ED-A09F-55C207BB6060}" presName="theInnerList" presStyleCnt="0"/>
      <dgm:spPr/>
    </dgm:pt>
    <dgm:pt modelId="{D231FA66-7B47-4542-84A1-5EA04F1E6D7E}" type="pres">
      <dgm:prSet presAssocID="{E0E3C396-1F39-4CBD-9935-FE58C610F41E}" presName="childNode" presStyleLbl="node1" presStyleIdx="0" presStyleCnt="6">
        <dgm:presLayoutVars>
          <dgm:bulletEnabled val="1"/>
        </dgm:presLayoutVars>
      </dgm:prSet>
      <dgm:spPr/>
    </dgm:pt>
    <dgm:pt modelId="{2E500644-FC39-41C6-8908-A769ACA2C8FF}" type="pres">
      <dgm:prSet presAssocID="{E0E3C396-1F39-4CBD-9935-FE58C610F41E}" presName="aSpace2" presStyleCnt="0"/>
      <dgm:spPr/>
    </dgm:pt>
    <dgm:pt modelId="{2DDFFC24-EB37-403A-A1E5-33DF91EE8981}" type="pres">
      <dgm:prSet presAssocID="{4125D177-598C-4A4C-85FC-B871441A488F}" presName="childNode" presStyleLbl="node1" presStyleIdx="1" presStyleCnt="6">
        <dgm:presLayoutVars>
          <dgm:bulletEnabled val="1"/>
        </dgm:presLayoutVars>
      </dgm:prSet>
      <dgm:spPr/>
    </dgm:pt>
    <dgm:pt modelId="{16FCDAC4-25A2-4CCF-948B-8DABA729F7F3}" type="pres">
      <dgm:prSet presAssocID="{3699698A-85F9-41ED-A09F-55C207BB6060}" presName="aSpace" presStyleCnt="0"/>
      <dgm:spPr/>
    </dgm:pt>
    <dgm:pt modelId="{FA777B83-2643-428F-A5EE-B29AA7980FD0}" type="pres">
      <dgm:prSet presAssocID="{DA68AEAF-0BFF-47D5-85F7-C090151D68DC}" presName="compNode" presStyleCnt="0"/>
      <dgm:spPr/>
    </dgm:pt>
    <dgm:pt modelId="{91E205F1-7381-4BC9-AAF5-D48BC469F0AD}" type="pres">
      <dgm:prSet presAssocID="{DA68AEAF-0BFF-47D5-85F7-C090151D68DC}" presName="aNode" presStyleLbl="bgShp" presStyleIdx="1" presStyleCnt="3"/>
      <dgm:spPr/>
    </dgm:pt>
    <dgm:pt modelId="{9356B2A9-A916-4B8B-97F0-35A2117D2C09}" type="pres">
      <dgm:prSet presAssocID="{DA68AEAF-0BFF-47D5-85F7-C090151D68DC}" presName="textNode" presStyleLbl="bgShp" presStyleIdx="1" presStyleCnt="3"/>
      <dgm:spPr/>
    </dgm:pt>
    <dgm:pt modelId="{C18A907A-4621-46BD-943F-B080EF559AC6}" type="pres">
      <dgm:prSet presAssocID="{DA68AEAF-0BFF-47D5-85F7-C090151D68DC}" presName="compChildNode" presStyleCnt="0"/>
      <dgm:spPr/>
    </dgm:pt>
    <dgm:pt modelId="{06D4B4FF-66BD-41F7-B93F-CD79A006D2EA}" type="pres">
      <dgm:prSet presAssocID="{DA68AEAF-0BFF-47D5-85F7-C090151D68DC}" presName="theInnerList" presStyleCnt="0"/>
      <dgm:spPr/>
    </dgm:pt>
    <dgm:pt modelId="{4501B8EC-B595-4C41-9DCA-807CC897107B}" type="pres">
      <dgm:prSet presAssocID="{F209F234-675C-4602-B4A3-79B285DFD0F1}" presName="childNode" presStyleLbl="node1" presStyleIdx="2" presStyleCnt="6">
        <dgm:presLayoutVars>
          <dgm:bulletEnabled val="1"/>
        </dgm:presLayoutVars>
      </dgm:prSet>
      <dgm:spPr/>
    </dgm:pt>
    <dgm:pt modelId="{8081BDF0-1C26-487B-975A-C9D012510F90}" type="pres">
      <dgm:prSet presAssocID="{F209F234-675C-4602-B4A3-79B285DFD0F1}" presName="aSpace2" presStyleCnt="0"/>
      <dgm:spPr/>
    </dgm:pt>
    <dgm:pt modelId="{7F75B3C0-132B-44FB-9C2D-DD0244A47E1D}" type="pres">
      <dgm:prSet presAssocID="{593074DC-8C3B-4010-9DF2-B53C6611F642}" presName="childNode" presStyleLbl="node1" presStyleIdx="3" presStyleCnt="6">
        <dgm:presLayoutVars>
          <dgm:bulletEnabled val="1"/>
        </dgm:presLayoutVars>
      </dgm:prSet>
      <dgm:spPr/>
    </dgm:pt>
    <dgm:pt modelId="{35A4EC00-052C-4E4B-9D7C-415F4155F2AD}" type="pres">
      <dgm:prSet presAssocID="{DA68AEAF-0BFF-47D5-85F7-C090151D68DC}" presName="aSpace" presStyleCnt="0"/>
      <dgm:spPr/>
    </dgm:pt>
    <dgm:pt modelId="{EB47C973-B945-4ADD-BE24-0CAFF6153FEF}" type="pres">
      <dgm:prSet presAssocID="{6D2C785F-77AD-41C9-8C98-69D5A0B469EC}" presName="compNode" presStyleCnt="0"/>
      <dgm:spPr/>
    </dgm:pt>
    <dgm:pt modelId="{71DAB298-0542-4607-97DD-466CEB75B063}" type="pres">
      <dgm:prSet presAssocID="{6D2C785F-77AD-41C9-8C98-69D5A0B469EC}" presName="aNode" presStyleLbl="bgShp" presStyleIdx="2" presStyleCnt="3"/>
      <dgm:spPr/>
    </dgm:pt>
    <dgm:pt modelId="{F04EF335-9A30-449C-8D84-B7A180B54DEE}" type="pres">
      <dgm:prSet presAssocID="{6D2C785F-77AD-41C9-8C98-69D5A0B469EC}" presName="textNode" presStyleLbl="bgShp" presStyleIdx="2" presStyleCnt="3"/>
      <dgm:spPr/>
    </dgm:pt>
    <dgm:pt modelId="{6190671C-F18F-47EE-8ACB-451E77FC0B6C}" type="pres">
      <dgm:prSet presAssocID="{6D2C785F-77AD-41C9-8C98-69D5A0B469EC}" presName="compChildNode" presStyleCnt="0"/>
      <dgm:spPr/>
    </dgm:pt>
    <dgm:pt modelId="{A686302C-0694-4C48-89BB-6DA0C3B77672}" type="pres">
      <dgm:prSet presAssocID="{6D2C785F-77AD-41C9-8C98-69D5A0B469EC}" presName="theInnerList" presStyleCnt="0"/>
      <dgm:spPr/>
    </dgm:pt>
    <dgm:pt modelId="{E5489235-8B72-49CF-B82A-EAF53173C7EF}" type="pres">
      <dgm:prSet presAssocID="{00ED632A-F600-4BDD-B3C4-92E07DCF57A6}" presName="childNode" presStyleLbl="node1" presStyleIdx="4" presStyleCnt="6">
        <dgm:presLayoutVars>
          <dgm:bulletEnabled val="1"/>
        </dgm:presLayoutVars>
      </dgm:prSet>
      <dgm:spPr/>
    </dgm:pt>
    <dgm:pt modelId="{EF308623-83AE-431A-A420-E8B962EF4C82}" type="pres">
      <dgm:prSet presAssocID="{00ED632A-F600-4BDD-B3C4-92E07DCF57A6}" presName="aSpace2" presStyleCnt="0"/>
      <dgm:spPr/>
    </dgm:pt>
    <dgm:pt modelId="{19C9CF2B-2398-41D1-8AB7-A6650C2E1D99}" type="pres">
      <dgm:prSet presAssocID="{9A23EF57-B1F9-4FE7-A653-0BCEE6A76D3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1FDFE107-6B60-48B4-AC3E-2003239373C3}" type="presOf" srcId="{6D2C785F-77AD-41C9-8C98-69D5A0B469EC}" destId="{F04EF335-9A30-449C-8D84-B7A180B54DEE}" srcOrd="1" destOrd="0" presId="urn:microsoft.com/office/officeart/2005/8/layout/lProcess2"/>
    <dgm:cxn modelId="{B9C4910A-9734-42DB-B8C1-09904A38E6C1}" type="presOf" srcId="{6D2C785F-77AD-41C9-8C98-69D5A0B469EC}" destId="{71DAB298-0542-4607-97DD-466CEB75B063}" srcOrd="0" destOrd="0" presId="urn:microsoft.com/office/officeart/2005/8/layout/lProcess2"/>
    <dgm:cxn modelId="{806CDA0A-A789-420C-81A1-0270390B2919}" srcId="{DA68AEAF-0BFF-47D5-85F7-C090151D68DC}" destId="{F209F234-675C-4602-B4A3-79B285DFD0F1}" srcOrd="0" destOrd="0" parTransId="{35F48517-A5B5-4AD0-BDA1-5BEB3EA257D7}" sibTransId="{1ABF4E17-AA09-4B07-9DB1-69CB5A4ACF1D}"/>
    <dgm:cxn modelId="{ACBE7A0B-D58C-490C-9ED7-9BBA959DC8FF}" srcId="{3699698A-85F9-41ED-A09F-55C207BB6060}" destId="{4125D177-598C-4A4C-85FC-B871441A488F}" srcOrd="1" destOrd="0" parTransId="{7EAB13B8-DA86-4E87-9484-2A3B2C6590D6}" sibTransId="{CAF54A41-9AC8-462C-8999-3E384E931824}"/>
    <dgm:cxn modelId="{0C65610E-3460-472C-8E1E-AE5E5674CE3D}" srcId="{2932EC70-E498-42C7-8301-96A91372ECF6}" destId="{6D2C785F-77AD-41C9-8C98-69D5A0B469EC}" srcOrd="2" destOrd="0" parTransId="{649869B8-246A-45D3-A337-32D5FCD5515E}" sibTransId="{FB91F469-EFAC-4D45-8D16-7C68483B0BE1}"/>
    <dgm:cxn modelId="{CD66F422-3754-4F31-8272-8AB494EDFDC3}" type="presOf" srcId="{E0E3C396-1F39-4CBD-9935-FE58C610F41E}" destId="{D231FA66-7B47-4542-84A1-5EA04F1E6D7E}" srcOrd="0" destOrd="0" presId="urn:microsoft.com/office/officeart/2005/8/layout/lProcess2"/>
    <dgm:cxn modelId="{60D77325-BB0C-4EAC-B1A9-332215796C56}" srcId="{6D2C785F-77AD-41C9-8C98-69D5A0B469EC}" destId="{00ED632A-F600-4BDD-B3C4-92E07DCF57A6}" srcOrd="0" destOrd="0" parTransId="{55B69315-2D5A-4D68-9247-1383452C3AD4}" sibTransId="{3A83E4BD-B859-4DC5-89FA-6A9E21B716B2}"/>
    <dgm:cxn modelId="{E5A60134-9FF2-4403-9C9B-753EF20ACE99}" type="presOf" srcId="{2932EC70-E498-42C7-8301-96A91372ECF6}" destId="{73503F69-C93C-4C99-B371-B2B0E49679EE}" srcOrd="0" destOrd="0" presId="urn:microsoft.com/office/officeart/2005/8/layout/lProcess2"/>
    <dgm:cxn modelId="{19E5AB3B-70F1-4663-BB6F-57BD723F7AD1}" type="presOf" srcId="{3699698A-85F9-41ED-A09F-55C207BB6060}" destId="{29EE5DA8-A088-4026-8FDB-D01627B03502}" srcOrd="0" destOrd="0" presId="urn:microsoft.com/office/officeart/2005/8/layout/lProcess2"/>
    <dgm:cxn modelId="{65B3E160-0BAF-4829-B219-976366CDC866}" srcId="{2932EC70-E498-42C7-8301-96A91372ECF6}" destId="{DA68AEAF-0BFF-47D5-85F7-C090151D68DC}" srcOrd="1" destOrd="0" parTransId="{E1F879FB-E0D3-4083-8476-389BDD8001C4}" sibTransId="{8A223EFE-8374-4D82-B347-012E30EC2CF4}"/>
    <dgm:cxn modelId="{DC56AB44-E201-4A19-A2C7-ED9E3846DBD2}" srcId="{6D2C785F-77AD-41C9-8C98-69D5A0B469EC}" destId="{9A23EF57-B1F9-4FE7-A653-0BCEE6A76D3F}" srcOrd="1" destOrd="0" parTransId="{63885813-D202-4B66-AFE3-7EB19A56D89C}" sibTransId="{355876DF-51F7-4C75-98D5-379D7382B15C}"/>
    <dgm:cxn modelId="{96A60A6A-DC20-4860-AAFF-E56AA4731136}" type="presOf" srcId="{F209F234-675C-4602-B4A3-79B285DFD0F1}" destId="{4501B8EC-B595-4C41-9DCA-807CC897107B}" srcOrd="0" destOrd="0" presId="urn:microsoft.com/office/officeart/2005/8/layout/lProcess2"/>
    <dgm:cxn modelId="{BB18F274-4DB1-41CE-AF5C-2FD7DEA4F8A5}" type="presOf" srcId="{00ED632A-F600-4BDD-B3C4-92E07DCF57A6}" destId="{E5489235-8B72-49CF-B82A-EAF53173C7EF}" srcOrd="0" destOrd="0" presId="urn:microsoft.com/office/officeart/2005/8/layout/lProcess2"/>
    <dgm:cxn modelId="{197D0980-DB16-4BCC-8AAD-18C8A42EDBD9}" srcId="{DA68AEAF-0BFF-47D5-85F7-C090151D68DC}" destId="{593074DC-8C3B-4010-9DF2-B53C6611F642}" srcOrd="1" destOrd="0" parTransId="{E5F02566-DF7E-430D-9765-6805B20493A7}" sibTransId="{86F9B307-FADE-45C1-8818-1EFE399B9D7C}"/>
    <dgm:cxn modelId="{2E48878E-0F6A-4F80-AAB5-6D9E473A4BA7}" type="presOf" srcId="{DA68AEAF-0BFF-47D5-85F7-C090151D68DC}" destId="{91E205F1-7381-4BC9-AAF5-D48BC469F0AD}" srcOrd="0" destOrd="0" presId="urn:microsoft.com/office/officeart/2005/8/layout/lProcess2"/>
    <dgm:cxn modelId="{B329C79B-8C18-4DE3-875A-CD0973BB4E0F}" srcId="{2932EC70-E498-42C7-8301-96A91372ECF6}" destId="{3699698A-85F9-41ED-A09F-55C207BB6060}" srcOrd="0" destOrd="0" parTransId="{317D5642-9FBB-40ED-9F73-EB49F34FA867}" sibTransId="{68BE92EA-61C3-40EA-AE0D-0BC51CCFE150}"/>
    <dgm:cxn modelId="{9E70D2B4-BE5A-438F-B4E9-C05A3C046F56}" type="presOf" srcId="{3699698A-85F9-41ED-A09F-55C207BB6060}" destId="{8D4FC903-5FBE-483A-B13E-4950D1C06EBA}" srcOrd="1" destOrd="0" presId="urn:microsoft.com/office/officeart/2005/8/layout/lProcess2"/>
    <dgm:cxn modelId="{366E5DB8-7885-4A0B-BC5B-3D03375FDB10}" srcId="{3699698A-85F9-41ED-A09F-55C207BB6060}" destId="{E0E3C396-1F39-4CBD-9935-FE58C610F41E}" srcOrd="0" destOrd="0" parTransId="{F1C316CB-7060-4148-853C-99C45428CA86}" sibTransId="{A6CA0032-E611-4758-BBD7-EA3FF70BA94D}"/>
    <dgm:cxn modelId="{12D6E2D0-612C-4CC6-9FD7-05EEC711660D}" type="presOf" srcId="{9A23EF57-B1F9-4FE7-A653-0BCEE6A76D3F}" destId="{19C9CF2B-2398-41D1-8AB7-A6650C2E1D99}" srcOrd="0" destOrd="0" presId="urn:microsoft.com/office/officeart/2005/8/layout/lProcess2"/>
    <dgm:cxn modelId="{1CC639EE-D47C-43FE-B6DB-417EFA4A6C2D}" type="presOf" srcId="{4125D177-598C-4A4C-85FC-B871441A488F}" destId="{2DDFFC24-EB37-403A-A1E5-33DF91EE8981}" srcOrd="0" destOrd="0" presId="urn:microsoft.com/office/officeart/2005/8/layout/lProcess2"/>
    <dgm:cxn modelId="{487C57F9-9B5C-4277-A13F-1556EE8710CE}" type="presOf" srcId="{593074DC-8C3B-4010-9DF2-B53C6611F642}" destId="{7F75B3C0-132B-44FB-9C2D-DD0244A47E1D}" srcOrd="0" destOrd="0" presId="urn:microsoft.com/office/officeart/2005/8/layout/lProcess2"/>
    <dgm:cxn modelId="{9CC4D5FD-343C-4A92-951C-656A0F737D0E}" type="presOf" srcId="{DA68AEAF-0BFF-47D5-85F7-C090151D68DC}" destId="{9356B2A9-A916-4B8B-97F0-35A2117D2C09}" srcOrd="1" destOrd="0" presId="urn:microsoft.com/office/officeart/2005/8/layout/lProcess2"/>
    <dgm:cxn modelId="{B928303C-A72D-475A-8FF9-EBACDFC79056}" type="presParOf" srcId="{73503F69-C93C-4C99-B371-B2B0E49679EE}" destId="{5B65478F-DB8B-499C-BAA1-682B7DB788B7}" srcOrd="0" destOrd="0" presId="urn:microsoft.com/office/officeart/2005/8/layout/lProcess2"/>
    <dgm:cxn modelId="{C5374DAF-CA91-45F1-81CA-BB62B5C1CE0C}" type="presParOf" srcId="{5B65478F-DB8B-499C-BAA1-682B7DB788B7}" destId="{29EE5DA8-A088-4026-8FDB-D01627B03502}" srcOrd="0" destOrd="0" presId="urn:microsoft.com/office/officeart/2005/8/layout/lProcess2"/>
    <dgm:cxn modelId="{B562FCC7-D9C0-4E3A-B4A3-EDC70D0DFEFB}" type="presParOf" srcId="{5B65478F-DB8B-499C-BAA1-682B7DB788B7}" destId="{8D4FC903-5FBE-483A-B13E-4950D1C06EBA}" srcOrd="1" destOrd="0" presId="urn:microsoft.com/office/officeart/2005/8/layout/lProcess2"/>
    <dgm:cxn modelId="{0BD5DF52-46E0-47E7-83D1-2D557BCA3A5C}" type="presParOf" srcId="{5B65478F-DB8B-499C-BAA1-682B7DB788B7}" destId="{FC9B6A5A-A5B0-452D-9730-6F2B4FCC2DD8}" srcOrd="2" destOrd="0" presId="urn:microsoft.com/office/officeart/2005/8/layout/lProcess2"/>
    <dgm:cxn modelId="{8DDEE90F-2C55-45FF-8832-E5FD05759890}" type="presParOf" srcId="{FC9B6A5A-A5B0-452D-9730-6F2B4FCC2DD8}" destId="{02F29040-39C7-4553-AE5F-88658E3FB93A}" srcOrd="0" destOrd="0" presId="urn:microsoft.com/office/officeart/2005/8/layout/lProcess2"/>
    <dgm:cxn modelId="{2433B33B-7C04-456E-A2FC-D21DFE2DFE38}" type="presParOf" srcId="{02F29040-39C7-4553-AE5F-88658E3FB93A}" destId="{D231FA66-7B47-4542-84A1-5EA04F1E6D7E}" srcOrd="0" destOrd="0" presId="urn:microsoft.com/office/officeart/2005/8/layout/lProcess2"/>
    <dgm:cxn modelId="{2AF6473D-1F55-4EDD-B8EA-CB329F3350E2}" type="presParOf" srcId="{02F29040-39C7-4553-AE5F-88658E3FB93A}" destId="{2E500644-FC39-41C6-8908-A769ACA2C8FF}" srcOrd="1" destOrd="0" presId="urn:microsoft.com/office/officeart/2005/8/layout/lProcess2"/>
    <dgm:cxn modelId="{A91E5235-9FE4-42C9-BBC9-070F152E1D91}" type="presParOf" srcId="{02F29040-39C7-4553-AE5F-88658E3FB93A}" destId="{2DDFFC24-EB37-403A-A1E5-33DF91EE8981}" srcOrd="2" destOrd="0" presId="urn:microsoft.com/office/officeart/2005/8/layout/lProcess2"/>
    <dgm:cxn modelId="{B664D7AF-10C7-4B7B-8A75-4580061299D3}" type="presParOf" srcId="{73503F69-C93C-4C99-B371-B2B0E49679EE}" destId="{16FCDAC4-25A2-4CCF-948B-8DABA729F7F3}" srcOrd="1" destOrd="0" presId="urn:microsoft.com/office/officeart/2005/8/layout/lProcess2"/>
    <dgm:cxn modelId="{3E932629-1565-45DA-BB14-3F4DF17EB1BE}" type="presParOf" srcId="{73503F69-C93C-4C99-B371-B2B0E49679EE}" destId="{FA777B83-2643-428F-A5EE-B29AA7980FD0}" srcOrd="2" destOrd="0" presId="urn:microsoft.com/office/officeart/2005/8/layout/lProcess2"/>
    <dgm:cxn modelId="{BD1A5924-B027-422F-9707-94DF18D8B909}" type="presParOf" srcId="{FA777B83-2643-428F-A5EE-B29AA7980FD0}" destId="{91E205F1-7381-4BC9-AAF5-D48BC469F0AD}" srcOrd="0" destOrd="0" presId="urn:microsoft.com/office/officeart/2005/8/layout/lProcess2"/>
    <dgm:cxn modelId="{F65385CE-BAB2-4C8C-906A-318C48CD09E0}" type="presParOf" srcId="{FA777B83-2643-428F-A5EE-B29AA7980FD0}" destId="{9356B2A9-A916-4B8B-97F0-35A2117D2C09}" srcOrd="1" destOrd="0" presId="urn:microsoft.com/office/officeart/2005/8/layout/lProcess2"/>
    <dgm:cxn modelId="{0CF2A7C7-1B16-41E7-B58A-0910E7F242EC}" type="presParOf" srcId="{FA777B83-2643-428F-A5EE-B29AA7980FD0}" destId="{C18A907A-4621-46BD-943F-B080EF559AC6}" srcOrd="2" destOrd="0" presId="urn:microsoft.com/office/officeart/2005/8/layout/lProcess2"/>
    <dgm:cxn modelId="{44E79372-DD53-4DB6-BE68-E59A53FA4455}" type="presParOf" srcId="{C18A907A-4621-46BD-943F-B080EF559AC6}" destId="{06D4B4FF-66BD-41F7-B93F-CD79A006D2EA}" srcOrd="0" destOrd="0" presId="urn:microsoft.com/office/officeart/2005/8/layout/lProcess2"/>
    <dgm:cxn modelId="{B7F790CB-94E7-4E76-AA7E-DF7E1BF24B36}" type="presParOf" srcId="{06D4B4FF-66BD-41F7-B93F-CD79A006D2EA}" destId="{4501B8EC-B595-4C41-9DCA-807CC897107B}" srcOrd="0" destOrd="0" presId="urn:microsoft.com/office/officeart/2005/8/layout/lProcess2"/>
    <dgm:cxn modelId="{25F6AB4D-A003-42C1-A0E8-0F42153989BD}" type="presParOf" srcId="{06D4B4FF-66BD-41F7-B93F-CD79A006D2EA}" destId="{8081BDF0-1C26-487B-975A-C9D012510F90}" srcOrd="1" destOrd="0" presId="urn:microsoft.com/office/officeart/2005/8/layout/lProcess2"/>
    <dgm:cxn modelId="{241B96E7-9B9A-4264-AFD4-C0438BBDC896}" type="presParOf" srcId="{06D4B4FF-66BD-41F7-B93F-CD79A006D2EA}" destId="{7F75B3C0-132B-44FB-9C2D-DD0244A47E1D}" srcOrd="2" destOrd="0" presId="urn:microsoft.com/office/officeart/2005/8/layout/lProcess2"/>
    <dgm:cxn modelId="{A1478EFA-BE6B-47A7-8B1F-CA797F2C07A0}" type="presParOf" srcId="{73503F69-C93C-4C99-B371-B2B0E49679EE}" destId="{35A4EC00-052C-4E4B-9D7C-415F4155F2AD}" srcOrd="3" destOrd="0" presId="urn:microsoft.com/office/officeart/2005/8/layout/lProcess2"/>
    <dgm:cxn modelId="{67E71E53-9B7A-44CE-A7E9-AEC1D25498D3}" type="presParOf" srcId="{73503F69-C93C-4C99-B371-B2B0E49679EE}" destId="{EB47C973-B945-4ADD-BE24-0CAFF6153FEF}" srcOrd="4" destOrd="0" presId="urn:microsoft.com/office/officeart/2005/8/layout/lProcess2"/>
    <dgm:cxn modelId="{C45F140E-C892-45B4-96A6-F2AE6DC90E15}" type="presParOf" srcId="{EB47C973-B945-4ADD-BE24-0CAFF6153FEF}" destId="{71DAB298-0542-4607-97DD-466CEB75B063}" srcOrd="0" destOrd="0" presId="urn:microsoft.com/office/officeart/2005/8/layout/lProcess2"/>
    <dgm:cxn modelId="{002E509B-E10F-49CA-9C0F-8F06B44DE457}" type="presParOf" srcId="{EB47C973-B945-4ADD-BE24-0CAFF6153FEF}" destId="{F04EF335-9A30-449C-8D84-B7A180B54DEE}" srcOrd="1" destOrd="0" presId="urn:microsoft.com/office/officeart/2005/8/layout/lProcess2"/>
    <dgm:cxn modelId="{B6F95721-4E56-4531-A35B-2A6131636D2C}" type="presParOf" srcId="{EB47C973-B945-4ADD-BE24-0CAFF6153FEF}" destId="{6190671C-F18F-47EE-8ACB-451E77FC0B6C}" srcOrd="2" destOrd="0" presId="urn:microsoft.com/office/officeart/2005/8/layout/lProcess2"/>
    <dgm:cxn modelId="{FF72E0E7-18A2-48BC-BDB4-DD6DFB9D3EEE}" type="presParOf" srcId="{6190671C-F18F-47EE-8ACB-451E77FC0B6C}" destId="{A686302C-0694-4C48-89BB-6DA0C3B77672}" srcOrd="0" destOrd="0" presId="urn:microsoft.com/office/officeart/2005/8/layout/lProcess2"/>
    <dgm:cxn modelId="{047E9F0B-0B4A-41E7-9555-F40B9CD02A35}" type="presParOf" srcId="{A686302C-0694-4C48-89BB-6DA0C3B77672}" destId="{E5489235-8B72-49CF-B82A-EAF53173C7EF}" srcOrd="0" destOrd="0" presId="urn:microsoft.com/office/officeart/2005/8/layout/lProcess2"/>
    <dgm:cxn modelId="{09564E47-18FA-4BD2-B960-A80DD275953F}" type="presParOf" srcId="{A686302C-0694-4C48-89BB-6DA0C3B77672}" destId="{EF308623-83AE-431A-A420-E8B962EF4C82}" srcOrd="1" destOrd="0" presId="urn:microsoft.com/office/officeart/2005/8/layout/lProcess2"/>
    <dgm:cxn modelId="{CE51ECC2-4D80-49AC-BF4C-EBF16883A8FA}" type="presParOf" srcId="{A686302C-0694-4C48-89BB-6DA0C3B77672}" destId="{19C9CF2B-2398-41D1-8AB7-A6650C2E1D9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32EC70-E498-42C7-8301-96A91372ECF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99698A-85F9-41ED-A09F-55C207BB6060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Биология </a:t>
          </a:r>
        </a:p>
      </dgm:t>
    </dgm:pt>
    <dgm:pt modelId="{317D5642-9FBB-40ED-9F73-EB49F34FA867}" type="parTrans" cxnId="{B329C79B-8C18-4DE3-875A-CD0973BB4E0F}">
      <dgm:prSet/>
      <dgm:spPr/>
      <dgm:t>
        <a:bodyPr/>
        <a:lstStyle/>
        <a:p>
          <a:endParaRPr lang="ru-RU"/>
        </a:p>
      </dgm:t>
    </dgm:pt>
    <dgm:pt modelId="{68BE92EA-61C3-40EA-AE0D-0BC51CCFE150}" type="sibTrans" cxnId="{B329C79B-8C18-4DE3-875A-CD0973BB4E0F}">
      <dgm:prSet/>
      <dgm:spPr/>
      <dgm:t>
        <a:bodyPr/>
        <a:lstStyle/>
        <a:p>
          <a:endParaRPr lang="ru-RU"/>
        </a:p>
      </dgm:t>
    </dgm:pt>
    <dgm:pt modelId="{E0E3C396-1F39-4CBD-9935-FE58C610F41E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Сокращена часть 1 </a:t>
          </a:r>
        </a:p>
        <a:p>
          <a:r>
            <a:rPr lang="ru-RU" b="1" dirty="0">
              <a:solidFill>
                <a:srgbClr val="002060"/>
              </a:solidFill>
            </a:rPr>
            <a:t> базового уровня</a:t>
          </a:r>
        </a:p>
        <a:p>
          <a:r>
            <a:rPr lang="ru-RU" b="1" dirty="0">
              <a:solidFill>
                <a:srgbClr val="002060"/>
              </a:solidFill>
            </a:rPr>
            <a:t>Задания перенесены в часть 2 с развернутым ответом</a:t>
          </a:r>
        </a:p>
      </dgm:t>
    </dgm:pt>
    <dgm:pt modelId="{F1C316CB-7060-4148-853C-99C45428CA86}" type="parTrans" cxnId="{366E5DB8-7885-4A0B-BC5B-3D03375FDB10}">
      <dgm:prSet/>
      <dgm:spPr/>
      <dgm:t>
        <a:bodyPr/>
        <a:lstStyle/>
        <a:p>
          <a:endParaRPr lang="ru-RU"/>
        </a:p>
      </dgm:t>
    </dgm:pt>
    <dgm:pt modelId="{A6CA0032-E611-4758-BBD7-EA3FF70BA94D}" type="sibTrans" cxnId="{366E5DB8-7885-4A0B-BC5B-3D03375FDB10}">
      <dgm:prSet/>
      <dgm:spPr/>
      <dgm:t>
        <a:bodyPr/>
        <a:lstStyle/>
        <a:p>
          <a:endParaRPr lang="ru-RU"/>
        </a:p>
      </dgm:t>
    </dgm:pt>
    <dgm:pt modelId="{4125D177-598C-4A4C-85FC-B871441A488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В части 2 все задания переведены в практико-ориентированные</a:t>
          </a:r>
        </a:p>
      </dgm:t>
    </dgm:pt>
    <dgm:pt modelId="{7EAB13B8-DA86-4E87-9484-2A3B2C6590D6}" type="parTrans" cxnId="{ACBE7A0B-D58C-490C-9ED7-9BBA959DC8FF}">
      <dgm:prSet/>
      <dgm:spPr/>
      <dgm:t>
        <a:bodyPr/>
        <a:lstStyle/>
        <a:p>
          <a:endParaRPr lang="ru-RU"/>
        </a:p>
      </dgm:t>
    </dgm:pt>
    <dgm:pt modelId="{CAF54A41-9AC8-462C-8999-3E384E931824}" type="sibTrans" cxnId="{ACBE7A0B-D58C-490C-9ED7-9BBA959DC8FF}">
      <dgm:prSet/>
      <dgm:spPr/>
      <dgm:t>
        <a:bodyPr/>
        <a:lstStyle/>
        <a:p>
          <a:endParaRPr lang="ru-RU"/>
        </a:p>
      </dgm:t>
    </dgm:pt>
    <dgm:pt modelId="{DA68AEAF-0BFF-47D5-85F7-C090151D68D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Физика </a:t>
          </a:r>
        </a:p>
      </dgm:t>
    </dgm:pt>
    <dgm:pt modelId="{E1F879FB-E0D3-4083-8476-389BDD8001C4}" type="parTrans" cxnId="{65B3E160-0BAF-4829-B219-976366CDC866}">
      <dgm:prSet/>
      <dgm:spPr/>
      <dgm:t>
        <a:bodyPr/>
        <a:lstStyle/>
        <a:p>
          <a:endParaRPr lang="ru-RU"/>
        </a:p>
      </dgm:t>
    </dgm:pt>
    <dgm:pt modelId="{8A223EFE-8374-4D82-B347-012E30EC2CF4}" type="sibTrans" cxnId="{65B3E160-0BAF-4829-B219-976366CDC866}">
      <dgm:prSet/>
      <dgm:spPr/>
      <dgm:t>
        <a:bodyPr/>
        <a:lstStyle/>
        <a:p>
          <a:endParaRPr lang="ru-RU"/>
        </a:p>
      </dgm:t>
    </dgm:pt>
    <dgm:pt modelId="{F209F234-675C-4602-B4A3-79B285DFD0F1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Сократили задания части 1</a:t>
          </a:r>
        </a:p>
        <a:p>
          <a:r>
            <a:rPr lang="ru-RU" b="1" dirty="0">
              <a:solidFill>
                <a:srgbClr val="002060"/>
              </a:solidFill>
            </a:rPr>
            <a:t>Базового уровня</a:t>
          </a:r>
        </a:p>
      </dgm:t>
    </dgm:pt>
    <dgm:pt modelId="{35F48517-A5B5-4AD0-BDA1-5BEB3EA257D7}" type="parTrans" cxnId="{806CDA0A-A789-420C-81A1-0270390B2919}">
      <dgm:prSet/>
      <dgm:spPr/>
      <dgm:t>
        <a:bodyPr/>
        <a:lstStyle/>
        <a:p>
          <a:endParaRPr lang="ru-RU"/>
        </a:p>
      </dgm:t>
    </dgm:pt>
    <dgm:pt modelId="{1ABF4E17-AA09-4B07-9DB1-69CB5A4ACF1D}" type="sibTrans" cxnId="{806CDA0A-A789-420C-81A1-0270390B2919}">
      <dgm:prSet/>
      <dgm:spPr/>
      <dgm:t>
        <a:bodyPr/>
        <a:lstStyle/>
        <a:p>
          <a:endParaRPr lang="ru-RU"/>
        </a:p>
      </dgm:t>
    </dgm:pt>
    <dgm:pt modelId="{593074DC-8C3B-4010-9DF2-B53C6611F642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Увеличено количество заданий с развернутым ответом</a:t>
          </a:r>
        </a:p>
      </dgm:t>
    </dgm:pt>
    <dgm:pt modelId="{E5F02566-DF7E-430D-9765-6805B20493A7}" type="parTrans" cxnId="{197D0980-DB16-4BCC-8AAD-18C8A42EDBD9}">
      <dgm:prSet/>
      <dgm:spPr/>
      <dgm:t>
        <a:bodyPr/>
        <a:lstStyle/>
        <a:p>
          <a:endParaRPr lang="ru-RU"/>
        </a:p>
      </dgm:t>
    </dgm:pt>
    <dgm:pt modelId="{86F9B307-FADE-45C1-8818-1EFE399B9D7C}" type="sibTrans" cxnId="{197D0980-DB16-4BCC-8AAD-18C8A42EDBD9}">
      <dgm:prSet/>
      <dgm:spPr/>
      <dgm:t>
        <a:bodyPr/>
        <a:lstStyle/>
        <a:p>
          <a:endParaRPr lang="ru-RU"/>
        </a:p>
      </dgm:t>
    </dgm:pt>
    <dgm:pt modelId="{6D2C785F-77AD-41C9-8C98-69D5A0B469E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Химия </a:t>
          </a:r>
        </a:p>
      </dgm:t>
    </dgm:pt>
    <dgm:pt modelId="{649869B8-246A-45D3-A337-32D5FCD5515E}" type="parTrans" cxnId="{0C65610E-3460-472C-8E1E-AE5E5674CE3D}">
      <dgm:prSet/>
      <dgm:spPr/>
      <dgm:t>
        <a:bodyPr/>
        <a:lstStyle/>
        <a:p>
          <a:endParaRPr lang="ru-RU"/>
        </a:p>
      </dgm:t>
    </dgm:pt>
    <dgm:pt modelId="{FB91F469-EFAC-4D45-8D16-7C68483B0BE1}" type="sibTrans" cxnId="{0C65610E-3460-472C-8E1E-AE5E5674CE3D}">
      <dgm:prSet/>
      <dgm:spPr/>
      <dgm:t>
        <a:bodyPr/>
        <a:lstStyle/>
        <a:p>
          <a:endParaRPr lang="ru-RU"/>
        </a:p>
      </dgm:t>
    </dgm:pt>
    <dgm:pt modelId="{00ED632A-F600-4BDD-B3C4-92E07DCF57A6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Исключены 7,13,14 задания  базового уровня</a:t>
          </a:r>
        </a:p>
        <a:p>
          <a:r>
            <a:rPr lang="ru-RU" b="1" dirty="0">
              <a:solidFill>
                <a:srgbClr val="002060"/>
              </a:solidFill>
            </a:rPr>
            <a:t>Добавлены 23,28 повышенного уровня</a:t>
          </a:r>
        </a:p>
      </dgm:t>
    </dgm:pt>
    <dgm:pt modelId="{55B69315-2D5A-4D68-9247-1383452C3AD4}" type="parTrans" cxnId="{60D77325-BB0C-4EAC-B1A9-332215796C56}">
      <dgm:prSet/>
      <dgm:spPr/>
      <dgm:t>
        <a:bodyPr/>
        <a:lstStyle/>
        <a:p>
          <a:endParaRPr lang="ru-RU"/>
        </a:p>
      </dgm:t>
    </dgm:pt>
    <dgm:pt modelId="{3A83E4BD-B859-4DC5-89FA-6A9E21B716B2}" type="sibTrans" cxnId="{60D77325-BB0C-4EAC-B1A9-332215796C56}">
      <dgm:prSet/>
      <dgm:spPr/>
      <dgm:t>
        <a:bodyPr/>
        <a:lstStyle/>
        <a:p>
          <a:endParaRPr lang="ru-RU"/>
        </a:p>
      </dgm:t>
    </dgm:pt>
    <dgm:pt modelId="{9A23EF57-B1F9-4FE7-A653-0BCEE6A76D3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Балл был – 35</a:t>
          </a:r>
        </a:p>
        <a:p>
          <a:r>
            <a:rPr lang="ru-RU" b="1" dirty="0">
              <a:solidFill>
                <a:srgbClr val="002060"/>
              </a:solidFill>
            </a:rPr>
            <a:t>Стал - 34</a:t>
          </a:r>
        </a:p>
      </dgm:t>
    </dgm:pt>
    <dgm:pt modelId="{63885813-D202-4B66-AFE3-7EB19A56D89C}" type="parTrans" cxnId="{DC56AB44-E201-4A19-A2C7-ED9E3846DBD2}">
      <dgm:prSet/>
      <dgm:spPr/>
      <dgm:t>
        <a:bodyPr/>
        <a:lstStyle/>
        <a:p>
          <a:endParaRPr lang="ru-RU"/>
        </a:p>
      </dgm:t>
    </dgm:pt>
    <dgm:pt modelId="{355876DF-51F7-4C75-98D5-379D7382B15C}" type="sibTrans" cxnId="{DC56AB44-E201-4A19-A2C7-ED9E3846DBD2}">
      <dgm:prSet/>
      <dgm:spPr/>
      <dgm:t>
        <a:bodyPr/>
        <a:lstStyle/>
        <a:p>
          <a:endParaRPr lang="ru-RU"/>
        </a:p>
      </dgm:t>
    </dgm:pt>
    <dgm:pt modelId="{73503F69-C93C-4C99-B371-B2B0E49679EE}" type="pres">
      <dgm:prSet presAssocID="{2932EC70-E498-42C7-8301-96A91372ECF6}" presName="theList" presStyleCnt="0">
        <dgm:presLayoutVars>
          <dgm:dir/>
          <dgm:animLvl val="lvl"/>
          <dgm:resizeHandles val="exact"/>
        </dgm:presLayoutVars>
      </dgm:prSet>
      <dgm:spPr/>
    </dgm:pt>
    <dgm:pt modelId="{5B65478F-DB8B-499C-BAA1-682B7DB788B7}" type="pres">
      <dgm:prSet presAssocID="{3699698A-85F9-41ED-A09F-55C207BB6060}" presName="compNode" presStyleCnt="0"/>
      <dgm:spPr/>
    </dgm:pt>
    <dgm:pt modelId="{29EE5DA8-A088-4026-8FDB-D01627B03502}" type="pres">
      <dgm:prSet presAssocID="{3699698A-85F9-41ED-A09F-55C207BB6060}" presName="aNode" presStyleLbl="bgShp" presStyleIdx="0" presStyleCnt="3"/>
      <dgm:spPr/>
    </dgm:pt>
    <dgm:pt modelId="{8D4FC903-5FBE-483A-B13E-4950D1C06EBA}" type="pres">
      <dgm:prSet presAssocID="{3699698A-85F9-41ED-A09F-55C207BB6060}" presName="textNode" presStyleLbl="bgShp" presStyleIdx="0" presStyleCnt="3"/>
      <dgm:spPr/>
    </dgm:pt>
    <dgm:pt modelId="{FC9B6A5A-A5B0-452D-9730-6F2B4FCC2DD8}" type="pres">
      <dgm:prSet presAssocID="{3699698A-85F9-41ED-A09F-55C207BB6060}" presName="compChildNode" presStyleCnt="0"/>
      <dgm:spPr/>
    </dgm:pt>
    <dgm:pt modelId="{02F29040-39C7-4553-AE5F-88658E3FB93A}" type="pres">
      <dgm:prSet presAssocID="{3699698A-85F9-41ED-A09F-55C207BB6060}" presName="theInnerList" presStyleCnt="0"/>
      <dgm:spPr/>
    </dgm:pt>
    <dgm:pt modelId="{D231FA66-7B47-4542-84A1-5EA04F1E6D7E}" type="pres">
      <dgm:prSet presAssocID="{E0E3C396-1F39-4CBD-9935-FE58C610F41E}" presName="childNode" presStyleLbl="node1" presStyleIdx="0" presStyleCnt="6">
        <dgm:presLayoutVars>
          <dgm:bulletEnabled val="1"/>
        </dgm:presLayoutVars>
      </dgm:prSet>
      <dgm:spPr/>
    </dgm:pt>
    <dgm:pt modelId="{2E500644-FC39-41C6-8908-A769ACA2C8FF}" type="pres">
      <dgm:prSet presAssocID="{E0E3C396-1F39-4CBD-9935-FE58C610F41E}" presName="aSpace2" presStyleCnt="0"/>
      <dgm:spPr/>
    </dgm:pt>
    <dgm:pt modelId="{2DDFFC24-EB37-403A-A1E5-33DF91EE8981}" type="pres">
      <dgm:prSet presAssocID="{4125D177-598C-4A4C-85FC-B871441A488F}" presName="childNode" presStyleLbl="node1" presStyleIdx="1" presStyleCnt="6">
        <dgm:presLayoutVars>
          <dgm:bulletEnabled val="1"/>
        </dgm:presLayoutVars>
      </dgm:prSet>
      <dgm:spPr/>
    </dgm:pt>
    <dgm:pt modelId="{16FCDAC4-25A2-4CCF-948B-8DABA729F7F3}" type="pres">
      <dgm:prSet presAssocID="{3699698A-85F9-41ED-A09F-55C207BB6060}" presName="aSpace" presStyleCnt="0"/>
      <dgm:spPr/>
    </dgm:pt>
    <dgm:pt modelId="{FA777B83-2643-428F-A5EE-B29AA7980FD0}" type="pres">
      <dgm:prSet presAssocID="{DA68AEAF-0BFF-47D5-85F7-C090151D68DC}" presName="compNode" presStyleCnt="0"/>
      <dgm:spPr/>
    </dgm:pt>
    <dgm:pt modelId="{91E205F1-7381-4BC9-AAF5-D48BC469F0AD}" type="pres">
      <dgm:prSet presAssocID="{DA68AEAF-0BFF-47D5-85F7-C090151D68DC}" presName="aNode" presStyleLbl="bgShp" presStyleIdx="1" presStyleCnt="3"/>
      <dgm:spPr/>
    </dgm:pt>
    <dgm:pt modelId="{9356B2A9-A916-4B8B-97F0-35A2117D2C09}" type="pres">
      <dgm:prSet presAssocID="{DA68AEAF-0BFF-47D5-85F7-C090151D68DC}" presName="textNode" presStyleLbl="bgShp" presStyleIdx="1" presStyleCnt="3"/>
      <dgm:spPr/>
    </dgm:pt>
    <dgm:pt modelId="{C18A907A-4621-46BD-943F-B080EF559AC6}" type="pres">
      <dgm:prSet presAssocID="{DA68AEAF-0BFF-47D5-85F7-C090151D68DC}" presName="compChildNode" presStyleCnt="0"/>
      <dgm:spPr/>
    </dgm:pt>
    <dgm:pt modelId="{06D4B4FF-66BD-41F7-B93F-CD79A006D2EA}" type="pres">
      <dgm:prSet presAssocID="{DA68AEAF-0BFF-47D5-85F7-C090151D68DC}" presName="theInnerList" presStyleCnt="0"/>
      <dgm:spPr/>
    </dgm:pt>
    <dgm:pt modelId="{4501B8EC-B595-4C41-9DCA-807CC897107B}" type="pres">
      <dgm:prSet presAssocID="{F209F234-675C-4602-B4A3-79B285DFD0F1}" presName="childNode" presStyleLbl="node1" presStyleIdx="2" presStyleCnt="6">
        <dgm:presLayoutVars>
          <dgm:bulletEnabled val="1"/>
        </dgm:presLayoutVars>
      </dgm:prSet>
      <dgm:spPr/>
    </dgm:pt>
    <dgm:pt modelId="{8081BDF0-1C26-487B-975A-C9D012510F90}" type="pres">
      <dgm:prSet presAssocID="{F209F234-675C-4602-B4A3-79B285DFD0F1}" presName="aSpace2" presStyleCnt="0"/>
      <dgm:spPr/>
    </dgm:pt>
    <dgm:pt modelId="{7F75B3C0-132B-44FB-9C2D-DD0244A47E1D}" type="pres">
      <dgm:prSet presAssocID="{593074DC-8C3B-4010-9DF2-B53C6611F642}" presName="childNode" presStyleLbl="node1" presStyleIdx="3" presStyleCnt="6">
        <dgm:presLayoutVars>
          <dgm:bulletEnabled val="1"/>
        </dgm:presLayoutVars>
      </dgm:prSet>
      <dgm:spPr/>
    </dgm:pt>
    <dgm:pt modelId="{35A4EC00-052C-4E4B-9D7C-415F4155F2AD}" type="pres">
      <dgm:prSet presAssocID="{DA68AEAF-0BFF-47D5-85F7-C090151D68DC}" presName="aSpace" presStyleCnt="0"/>
      <dgm:spPr/>
    </dgm:pt>
    <dgm:pt modelId="{EB47C973-B945-4ADD-BE24-0CAFF6153FEF}" type="pres">
      <dgm:prSet presAssocID="{6D2C785F-77AD-41C9-8C98-69D5A0B469EC}" presName="compNode" presStyleCnt="0"/>
      <dgm:spPr/>
    </dgm:pt>
    <dgm:pt modelId="{71DAB298-0542-4607-97DD-466CEB75B063}" type="pres">
      <dgm:prSet presAssocID="{6D2C785F-77AD-41C9-8C98-69D5A0B469EC}" presName="aNode" presStyleLbl="bgShp" presStyleIdx="2" presStyleCnt="3"/>
      <dgm:spPr/>
    </dgm:pt>
    <dgm:pt modelId="{F04EF335-9A30-449C-8D84-B7A180B54DEE}" type="pres">
      <dgm:prSet presAssocID="{6D2C785F-77AD-41C9-8C98-69D5A0B469EC}" presName="textNode" presStyleLbl="bgShp" presStyleIdx="2" presStyleCnt="3"/>
      <dgm:spPr/>
    </dgm:pt>
    <dgm:pt modelId="{6190671C-F18F-47EE-8ACB-451E77FC0B6C}" type="pres">
      <dgm:prSet presAssocID="{6D2C785F-77AD-41C9-8C98-69D5A0B469EC}" presName="compChildNode" presStyleCnt="0"/>
      <dgm:spPr/>
    </dgm:pt>
    <dgm:pt modelId="{A686302C-0694-4C48-89BB-6DA0C3B77672}" type="pres">
      <dgm:prSet presAssocID="{6D2C785F-77AD-41C9-8C98-69D5A0B469EC}" presName="theInnerList" presStyleCnt="0"/>
      <dgm:spPr/>
    </dgm:pt>
    <dgm:pt modelId="{E5489235-8B72-49CF-B82A-EAF53173C7EF}" type="pres">
      <dgm:prSet presAssocID="{00ED632A-F600-4BDD-B3C4-92E07DCF57A6}" presName="childNode" presStyleLbl="node1" presStyleIdx="4" presStyleCnt="6">
        <dgm:presLayoutVars>
          <dgm:bulletEnabled val="1"/>
        </dgm:presLayoutVars>
      </dgm:prSet>
      <dgm:spPr/>
    </dgm:pt>
    <dgm:pt modelId="{EF308623-83AE-431A-A420-E8B962EF4C82}" type="pres">
      <dgm:prSet presAssocID="{00ED632A-F600-4BDD-B3C4-92E07DCF57A6}" presName="aSpace2" presStyleCnt="0"/>
      <dgm:spPr/>
    </dgm:pt>
    <dgm:pt modelId="{19C9CF2B-2398-41D1-8AB7-A6650C2E1D99}" type="pres">
      <dgm:prSet presAssocID="{9A23EF57-B1F9-4FE7-A653-0BCEE6A76D3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806CDA0A-A789-420C-81A1-0270390B2919}" srcId="{DA68AEAF-0BFF-47D5-85F7-C090151D68DC}" destId="{F209F234-675C-4602-B4A3-79B285DFD0F1}" srcOrd="0" destOrd="0" parTransId="{35F48517-A5B5-4AD0-BDA1-5BEB3EA257D7}" sibTransId="{1ABF4E17-AA09-4B07-9DB1-69CB5A4ACF1D}"/>
    <dgm:cxn modelId="{ACBE7A0B-D58C-490C-9ED7-9BBA959DC8FF}" srcId="{3699698A-85F9-41ED-A09F-55C207BB6060}" destId="{4125D177-598C-4A4C-85FC-B871441A488F}" srcOrd="1" destOrd="0" parTransId="{7EAB13B8-DA86-4E87-9484-2A3B2C6590D6}" sibTransId="{CAF54A41-9AC8-462C-8999-3E384E931824}"/>
    <dgm:cxn modelId="{0C65610E-3460-472C-8E1E-AE5E5674CE3D}" srcId="{2932EC70-E498-42C7-8301-96A91372ECF6}" destId="{6D2C785F-77AD-41C9-8C98-69D5A0B469EC}" srcOrd="2" destOrd="0" parTransId="{649869B8-246A-45D3-A337-32D5FCD5515E}" sibTransId="{FB91F469-EFAC-4D45-8D16-7C68483B0BE1}"/>
    <dgm:cxn modelId="{0E577325-A9EE-42E5-9FD2-CA14A127E554}" type="presOf" srcId="{6D2C785F-77AD-41C9-8C98-69D5A0B469EC}" destId="{F04EF335-9A30-449C-8D84-B7A180B54DEE}" srcOrd="1" destOrd="0" presId="urn:microsoft.com/office/officeart/2005/8/layout/lProcess2"/>
    <dgm:cxn modelId="{60D77325-BB0C-4EAC-B1A9-332215796C56}" srcId="{6D2C785F-77AD-41C9-8C98-69D5A0B469EC}" destId="{00ED632A-F600-4BDD-B3C4-92E07DCF57A6}" srcOrd="0" destOrd="0" parTransId="{55B69315-2D5A-4D68-9247-1383452C3AD4}" sibTransId="{3A83E4BD-B859-4DC5-89FA-6A9E21B716B2}"/>
    <dgm:cxn modelId="{54BB4832-1534-4A97-8CBE-C6484DF01E41}" type="presOf" srcId="{6D2C785F-77AD-41C9-8C98-69D5A0B469EC}" destId="{71DAB298-0542-4607-97DD-466CEB75B063}" srcOrd="0" destOrd="0" presId="urn:microsoft.com/office/officeart/2005/8/layout/lProcess2"/>
    <dgm:cxn modelId="{F8B45E3B-318F-4720-885A-86F0065D9A61}" type="presOf" srcId="{3699698A-85F9-41ED-A09F-55C207BB6060}" destId="{8D4FC903-5FBE-483A-B13E-4950D1C06EBA}" srcOrd="1" destOrd="0" presId="urn:microsoft.com/office/officeart/2005/8/layout/lProcess2"/>
    <dgm:cxn modelId="{28348F3D-BACC-4FF6-8F61-2CF2A90722C1}" type="presOf" srcId="{00ED632A-F600-4BDD-B3C4-92E07DCF57A6}" destId="{E5489235-8B72-49CF-B82A-EAF53173C7EF}" srcOrd="0" destOrd="0" presId="urn:microsoft.com/office/officeart/2005/8/layout/lProcess2"/>
    <dgm:cxn modelId="{4C3D8B5C-5641-43B2-9F0A-6B164B4ED194}" type="presOf" srcId="{3699698A-85F9-41ED-A09F-55C207BB6060}" destId="{29EE5DA8-A088-4026-8FDB-D01627B03502}" srcOrd="0" destOrd="0" presId="urn:microsoft.com/office/officeart/2005/8/layout/lProcess2"/>
    <dgm:cxn modelId="{65B3E160-0BAF-4829-B219-976366CDC866}" srcId="{2932EC70-E498-42C7-8301-96A91372ECF6}" destId="{DA68AEAF-0BFF-47D5-85F7-C090151D68DC}" srcOrd="1" destOrd="0" parTransId="{E1F879FB-E0D3-4083-8476-389BDD8001C4}" sibTransId="{8A223EFE-8374-4D82-B347-012E30EC2CF4}"/>
    <dgm:cxn modelId="{DC56AB44-E201-4A19-A2C7-ED9E3846DBD2}" srcId="{6D2C785F-77AD-41C9-8C98-69D5A0B469EC}" destId="{9A23EF57-B1F9-4FE7-A653-0BCEE6A76D3F}" srcOrd="1" destOrd="0" parTransId="{63885813-D202-4B66-AFE3-7EB19A56D89C}" sibTransId="{355876DF-51F7-4C75-98D5-379D7382B15C}"/>
    <dgm:cxn modelId="{97F6C564-FA1A-48E8-A819-04F92DE3AFC8}" type="presOf" srcId="{E0E3C396-1F39-4CBD-9935-FE58C610F41E}" destId="{D231FA66-7B47-4542-84A1-5EA04F1E6D7E}" srcOrd="0" destOrd="0" presId="urn:microsoft.com/office/officeart/2005/8/layout/lProcess2"/>
    <dgm:cxn modelId="{25B5A355-27C4-4B8A-83C5-308E4042CF9F}" type="presOf" srcId="{9A23EF57-B1F9-4FE7-A653-0BCEE6A76D3F}" destId="{19C9CF2B-2398-41D1-8AB7-A6650C2E1D99}" srcOrd="0" destOrd="0" presId="urn:microsoft.com/office/officeart/2005/8/layout/lProcess2"/>
    <dgm:cxn modelId="{36F15358-4AC4-4161-9E9C-8E70F7AEDD11}" type="presOf" srcId="{593074DC-8C3B-4010-9DF2-B53C6611F642}" destId="{7F75B3C0-132B-44FB-9C2D-DD0244A47E1D}" srcOrd="0" destOrd="0" presId="urn:microsoft.com/office/officeart/2005/8/layout/lProcess2"/>
    <dgm:cxn modelId="{197D0980-DB16-4BCC-8AAD-18C8A42EDBD9}" srcId="{DA68AEAF-0BFF-47D5-85F7-C090151D68DC}" destId="{593074DC-8C3B-4010-9DF2-B53C6611F642}" srcOrd="1" destOrd="0" parTransId="{E5F02566-DF7E-430D-9765-6805B20493A7}" sibTransId="{86F9B307-FADE-45C1-8818-1EFE399B9D7C}"/>
    <dgm:cxn modelId="{B329C79B-8C18-4DE3-875A-CD0973BB4E0F}" srcId="{2932EC70-E498-42C7-8301-96A91372ECF6}" destId="{3699698A-85F9-41ED-A09F-55C207BB6060}" srcOrd="0" destOrd="0" parTransId="{317D5642-9FBB-40ED-9F73-EB49F34FA867}" sibTransId="{68BE92EA-61C3-40EA-AE0D-0BC51CCFE150}"/>
    <dgm:cxn modelId="{5E089AB0-D4E2-4D45-9C6C-8B00A755579F}" type="presOf" srcId="{2932EC70-E498-42C7-8301-96A91372ECF6}" destId="{73503F69-C93C-4C99-B371-B2B0E49679EE}" srcOrd="0" destOrd="0" presId="urn:microsoft.com/office/officeart/2005/8/layout/lProcess2"/>
    <dgm:cxn modelId="{366E5DB8-7885-4A0B-BC5B-3D03375FDB10}" srcId="{3699698A-85F9-41ED-A09F-55C207BB6060}" destId="{E0E3C396-1F39-4CBD-9935-FE58C610F41E}" srcOrd="0" destOrd="0" parTransId="{F1C316CB-7060-4148-853C-99C45428CA86}" sibTransId="{A6CA0032-E611-4758-BBD7-EA3FF70BA94D}"/>
    <dgm:cxn modelId="{F19B3DBE-239F-46B0-B76E-E3F5D2DE4FF1}" type="presOf" srcId="{F209F234-675C-4602-B4A3-79B285DFD0F1}" destId="{4501B8EC-B595-4C41-9DCA-807CC897107B}" srcOrd="0" destOrd="0" presId="urn:microsoft.com/office/officeart/2005/8/layout/lProcess2"/>
    <dgm:cxn modelId="{5AE550D4-6B40-44A2-B8F8-18C761FB8D40}" type="presOf" srcId="{DA68AEAF-0BFF-47D5-85F7-C090151D68DC}" destId="{9356B2A9-A916-4B8B-97F0-35A2117D2C09}" srcOrd="1" destOrd="0" presId="urn:microsoft.com/office/officeart/2005/8/layout/lProcess2"/>
    <dgm:cxn modelId="{8A7AFCE3-9BAC-4A8B-B66A-B4200B33D27D}" type="presOf" srcId="{4125D177-598C-4A4C-85FC-B871441A488F}" destId="{2DDFFC24-EB37-403A-A1E5-33DF91EE8981}" srcOrd="0" destOrd="0" presId="urn:microsoft.com/office/officeart/2005/8/layout/lProcess2"/>
    <dgm:cxn modelId="{C524C8FC-992D-44FA-B56D-AC771C1B115F}" type="presOf" srcId="{DA68AEAF-0BFF-47D5-85F7-C090151D68DC}" destId="{91E205F1-7381-4BC9-AAF5-D48BC469F0AD}" srcOrd="0" destOrd="0" presId="urn:microsoft.com/office/officeart/2005/8/layout/lProcess2"/>
    <dgm:cxn modelId="{C953F573-0A8F-49F8-B620-5FC98E46774B}" type="presParOf" srcId="{73503F69-C93C-4C99-B371-B2B0E49679EE}" destId="{5B65478F-DB8B-499C-BAA1-682B7DB788B7}" srcOrd="0" destOrd="0" presId="urn:microsoft.com/office/officeart/2005/8/layout/lProcess2"/>
    <dgm:cxn modelId="{B17F1EEA-D156-422F-92EF-5706DAC2034C}" type="presParOf" srcId="{5B65478F-DB8B-499C-BAA1-682B7DB788B7}" destId="{29EE5DA8-A088-4026-8FDB-D01627B03502}" srcOrd="0" destOrd="0" presId="urn:microsoft.com/office/officeart/2005/8/layout/lProcess2"/>
    <dgm:cxn modelId="{4B5B8576-3F46-4486-A052-72505B26867D}" type="presParOf" srcId="{5B65478F-DB8B-499C-BAA1-682B7DB788B7}" destId="{8D4FC903-5FBE-483A-B13E-4950D1C06EBA}" srcOrd="1" destOrd="0" presId="urn:microsoft.com/office/officeart/2005/8/layout/lProcess2"/>
    <dgm:cxn modelId="{89D499DC-AFA2-4E0B-9028-9F5CE627FDF0}" type="presParOf" srcId="{5B65478F-DB8B-499C-BAA1-682B7DB788B7}" destId="{FC9B6A5A-A5B0-452D-9730-6F2B4FCC2DD8}" srcOrd="2" destOrd="0" presId="urn:microsoft.com/office/officeart/2005/8/layout/lProcess2"/>
    <dgm:cxn modelId="{4893CBE5-06C5-49CC-BEEB-E741DFD9882A}" type="presParOf" srcId="{FC9B6A5A-A5B0-452D-9730-6F2B4FCC2DD8}" destId="{02F29040-39C7-4553-AE5F-88658E3FB93A}" srcOrd="0" destOrd="0" presId="urn:microsoft.com/office/officeart/2005/8/layout/lProcess2"/>
    <dgm:cxn modelId="{F3288093-EC96-4B12-97A3-A48C2EFFC08E}" type="presParOf" srcId="{02F29040-39C7-4553-AE5F-88658E3FB93A}" destId="{D231FA66-7B47-4542-84A1-5EA04F1E6D7E}" srcOrd="0" destOrd="0" presId="urn:microsoft.com/office/officeart/2005/8/layout/lProcess2"/>
    <dgm:cxn modelId="{92583141-75BD-4508-96D5-8F6FAEFB1860}" type="presParOf" srcId="{02F29040-39C7-4553-AE5F-88658E3FB93A}" destId="{2E500644-FC39-41C6-8908-A769ACA2C8FF}" srcOrd="1" destOrd="0" presId="urn:microsoft.com/office/officeart/2005/8/layout/lProcess2"/>
    <dgm:cxn modelId="{1DFD91C6-F29E-417D-9350-960968DBFF5C}" type="presParOf" srcId="{02F29040-39C7-4553-AE5F-88658E3FB93A}" destId="{2DDFFC24-EB37-403A-A1E5-33DF91EE8981}" srcOrd="2" destOrd="0" presId="urn:microsoft.com/office/officeart/2005/8/layout/lProcess2"/>
    <dgm:cxn modelId="{C4972DF8-F46D-4D45-9D35-F5F80A19882F}" type="presParOf" srcId="{73503F69-C93C-4C99-B371-B2B0E49679EE}" destId="{16FCDAC4-25A2-4CCF-948B-8DABA729F7F3}" srcOrd="1" destOrd="0" presId="urn:microsoft.com/office/officeart/2005/8/layout/lProcess2"/>
    <dgm:cxn modelId="{B18B542C-FBAF-4B71-88D4-A7B857AB458A}" type="presParOf" srcId="{73503F69-C93C-4C99-B371-B2B0E49679EE}" destId="{FA777B83-2643-428F-A5EE-B29AA7980FD0}" srcOrd="2" destOrd="0" presId="urn:microsoft.com/office/officeart/2005/8/layout/lProcess2"/>
    <dgm:cxn modelId="{5548AB06-0920-4C90-8A9D-CC13A1AD4769}" type="presParOf" srcId="{FA777B83-2643-428F-A5EE-B29AA7980FD0}" destId="{91E205F1-7381-4BC9-AAF5-D48BC469F0AD}" srcOrd="0" destOrd="0" presId="urn:microsoft.com/office/officeart/2005/8/layout/lProcess2"/>
    <dgm:cxn modelId="{015F4EBD-79ED-428F-8A18-7DE8A05FCBB8}" type="presParOf" srcId="{FA777B83-2643-428F-A5EE-B29AA7980FD0}" destId="{9356B2A9-A916-4B8B-97F0-35A2117D2C09}" srcOrd="1" destOrd="0" presId="urn:microsoft.com/office/officeart/2005/8/layout/lProcess2"/>
    <dgm:cxn modelId="{283DA361-F8D2-4D46-B281-E4CCC9851920}" type="presParOf" srcId="{FA777B83-2643-428F-A5EE-B29AA7980FD0}" destId="{C18A907A-4621-46BD-943F-B080EF559AC6}" srcOrd="2" destOrd="0" presId="urn:microsoft.com/office/officeart/2005/8/layout/lProcess2"/>
    <dgm:cxn modelId="{EC38A81E-0893-4683-8522-CD228586E6F0}" type="presParOf" srcId="{C18A907A-4621-46BD-943F-B080EF559AC6}" destId="{06D4B4FF-66BD-41F7-B93F-CD79A006D2EA}" srcOrd="0" destOrd="0" presId="urn:microsoft.com/office/officeart/2005/8/layout/lProcess2"/>
    <dgm:cxn modelId="{556539E4-A64B-4B63-BE92-6BB6467C79B5}" type="presParOf" srcId="{06D4B4FF-66BD-41F7-B93F-CD79A006D2EA}" destId="{4501B8EC-B595-4C41-9DCA-807CC897107B}" srcOrd="0" destOrd="0" presId="urn:microsoft.com/office/officeart/2005/8/layout/lProcess2"/>
    <dgm:cxn modelId="{F7B0D1B6-3FC1-4DCD-8485-5AF505E135C0}" type="presParOf" srcId="{06D4B4FF-66BD-41F7-B93F-CD79A006D2EA}" destId="{8081BDF0-1C26-487B-975A-C9D012510F90}" srcOrd="1" destOrd="0" presId="urn:microsoft.com/office/officeart/2005/8/layout/lProcess2"/>
    <dgm:cxn modelId="{9D393E38-29A2-4145-B1D2-D6A02CDCA6B4}" type="presParOf" srcId="{06D4B4FF-66BD-41F7-B93F-CD79A006D2EA}" destId="{7F75B3C0-132B-44FB-9C2D-DD0244A47E1D}" srcOrd="2" destOrd="0" presId="urn:microsoft.com/office/officeart/2005/8/layout/lProcess2"/>
    <dgm:cxn modelId="{D6B676D8-6D0A-4747-BC52-045606BFA610}" type="presParOf" srcId="{73503F69-C93C-4C99-B371-B2B0E49679EE}" destId="{35A4EC00-052C-4E4B-9D7C-415F4155F2AD}" srcOrd="3" destOrd="0" presId="urn:microsoft.com/office/officeart/2005/8/layout/lProcess2"/>
    <dgm:cxn modelId="{2C50408A-41B3-4A4C-AF11-70EEAC046869}" type="presParOf" srcId="{73503F69-C93C-4C99-B371-B2B0E49679EE}" destId="{EB47C973-B945-4ADD-BE24-0CAFF6153FEF}" srcOrd="4" destOrd="0" presId="urn:microsoft.com/office/officeart/2005/8/layout/lProcess2"/>
    <dgm:cxn modelId="{583A2DDB-E555-4DB4-A96B-0667F73978F5}" type="presParOf" srcId="{EB47C973-B945-4ADD-BE24-0CAFF6153FEF}" destId="{71DAB298-0542-4607-97DD-466CEB75B063}" srcOrd="0" destOrd="0" presId="urn:microsoft.com/office/officeart/2005/8/layout/lProcess2"/>
    <dgm:cxn modelId="{AF6A1283-AA69-4D21-AF85-7BB2C850B380}" type="presParOf" srcId="{EB47C973-B945-4ADD-BE24-0CAFF6153FEF}" destId="{F04EF335-9A30-449C-8D84-B7A180B54DEE}" srcOrd="1" destOrd="0" presId="urn:microsoft.com/office/officeart/2005/8/layout/lProcess2"/>
    <dgm:cxn modelId="{91676746-BC1E-45D1-9EE3-23B9D79FBC66}" type="presParOf" srcId="{EB47C973-B945-4ADD-BE24-0CAFF6153FEF}" destId="{6190671C-F18F-47EE-8ACB-451E77FC0B6C}" srcOrd="2" destOrd="0" presId="urn:microsoft.com/office/officeart/2005/8/layout/lProcess2"/>
    <dgm:cxn modelId="{69EF4DF7-8711-48F1-985D-B4DF9132B3BD}" type="presParOf" srcId="{6190671C-F18F-47EE-8ACB-451E77FC0B6C}" destId="{A686302C-0694-4C48-89BB-6DA0C3B77672}" srcOrd="0" destOrd="0" presId="urn:microsoft.com/office/officeart/2005/8/layout/lProcess2"/>
    <dgm:cxn modelId="{0B40C58B-670E-4FF3-8BE8-85D37CD27709}" type="presParOf" srcId="{A686302C-0694-4C48-89BB-6DA0C3B77672}" destId="{E5489235-8B72-49CF-B82A-EAF53173C7EF}" srcOrd="0" destOrd="0" presId="urn:microsoft.com/office/officeart/2005/8/layout/lProcess2"/>
    <dgm:cxn modelId="{970C8393-0F42-4AF0-954E-7976A2E5EAE5}" type="presParOf" srcId="{A686302C-0694-4C48-89BB-6DA0C3B77672}" destId="{EF308623-83AE-431A-A420-E8B962EF4C82}" srcOrd="1" destOrd="0" presId="urn:microsoft.com/office/officeart/2005/8/layout/lProcess2"/>
    <dgm:cxn modelId="{F7119878-700A-4E2A-BF4B-402821129E20}" type="presParOf" srcId="{A686302C-0694-4C48-89BB-6DA0C3B77672}" destId="{19C9CF2B-2398-41D1-8AB7-A6650C2E1D9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32EC70-E498-42C7-8301-96A91372ECF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99698A-85F9-41ED-A09F-55C207BB6060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История </a:t>
          </a:r>
        </a:p>
      </dgm:t>
    </dgm:pt>
    <dgm:pt modelId="{317D5642-9FBB-40ED-9F73-EB49F34FA867}" type="parTrans" cxnId="{B329C79B-8C18-4DE3-875A-CD0973BB4E0F}">
      <dgm:prSet/>
      <dgm:spPr/>
      <dgm:t>
        <a:bodyPr/>
        <a:lstStyle/>
        <a:p>
          <a:endParaRPr lang="ru-RU"/>
        </a:p>
      </dgm:t>
    </dgm:pt>
    <dgm:pt modelId="{68BE92EA-61C3-40EA-AE0D-0BC51CCFE150}" type="sibTrans" cxnId="{B329C79B-8C18-4DE3-875A-CD0973BB4E0F}">
      <dgm:prSet/>
      <dgm:spPr/>
      <dgm:t>
        <a:bodyPr/>
        <a:lstStyle/>
        <a:p>
          <a:endParaRPr lang="ru-RU"/>
        </a:p>
      </dgm:t>
    </dgm:pt>
    <dgm:pt modelId="{E0E3C396-1F39-4CBD-9935-FE58C610F41E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Исключены 3,4,  6,7,10,22,23,25 задания</a:t>
          </a:r>
        </a:p>
        <a:p>
          <a:r>
            <a:rPr lang="ru-RU" b="1" dirty="0">
              <a:solidFill>
                <a:srgbClr val="002060"/>
              </a:solidFill>
            </a:rPr>
            <a:t>Переведены в задания с развернутым ответом </a:t>
          </a:r>
        </a:p>
        <a:p>
          <a:endParaRPr lang="ru-RU" b="1" dirty="0">
            <a:solidFill>
              <a:srgbClr val="002060"/>
            </a:solidFill>
          </a:endParaRPr>
        </a:p>
      </dgm:t>
    </dgm:pt>
    <dgm:pt modelId="{F1C316CB-7060-4148-853C-99C45428CA86}" type="parTrans" cxnId="{366E5DB8-7885-4A0B-BC5B-3D03375FDB10}">
      <dgm:prSet/>
      <dgm:spPr/>
      <dgm:t>
        <a:bodyPr/>
        <a:lstStyle/>
        <a:p>
          <a:endParaRPr lang="ru-RU"/>
        </a:p>
      </dgm:t>
    </dgm:pt>
    <dgm:pt modelId="{A6CA0032-E611-4758-BBD7-EA3FF70BA94D}" type="sibTrans" cxnId="{366E5DB8-7885-4A0B-BC5B-3D03375FDB10}">
      <dgm:prSet/>
      <dgm:spPr/>
      <dgm:t>
        <a:bodyPr/>
        <a:lstStyle/>
        <a:p>
          <a:endParaRPr lang="ru-RU"/>
        </a:p>
      </dgm:t>
    </dgm:pt>
    <dgm:pt modelId="{4125D177-598C-4A4C-85FC-B871441A488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Добавили задания по ВОВ</a:t>
          </a:r>
        </a:p>
        <a:p>
          <a:r>
            <a:rPr lang="ru-RU" b="1" dirty="0">
              <a:solidFill>
                <a:srgbClr val="002060"/>
              </a:solidFill>
            </a:rPr>
            <a:t>Время сократилось с -235 минут  </a:t>
          </a:r>
        </a:p>
        <a:p>
          <a:r>
            <a:rPr lang="ru-RU" b="1" dirty="0">
              <a:solidFill>
                <a:srgbClr val="002060"/>
              </a:solidFill>
            </a:rPr>
            <a:t>до 180 минут!!!</a:t>
          </a:r>
        </a:p>
      </dgm:t>
    </dgm:pt>
    <dgm:pt modelId="{7EAB13B8-DA86-4E87-9484-2A3B2C6590D6}" type="parTrans" cxnId="{ACBE7A0B-D58C-490C-9ED7-9BBA959DC8FF}">
      <dgm:prSet/>
      <dgm:spPr/>
      <dgm:t>
        <a:bodyPr/>
        <a:lstStyle/>
        <a:p>
          <a:endParaRPr lang="ru-RU"/>
        </a:p>
      </dgm:t>
    </dgm:pt>
    <dgm:pt modelId="{CAF54A41-9AC8-462C-8999-3E384E931824}" type="sibTrans" cxnId="{ACBE7A0B-D58C-490C-9ED7-9BBA959DC8FF}">
      <dgm:prSet/>
      <dgm:spPr/>
      <dgm:t>
        <a:bodyPr/>
        <a:lstStyle/>
        <a:p>
          <a:endParaRPr lang="ru-RU"/>
        </a:p>
      </dgm:t>
    </dgm:pt>
    <dgm:pt modelId="{DA68AEAF-0BFF-47D5-85F7-C090151D68D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Обществознание </a:t>
          </a:r>
        </a:p>
      </dgm:t>
    </dgm:pt>
    <dgm:pt modelId="{E1F879FB-E0D3-4083-8476-389BDD8001C4}" type="parTrans" cxnId="{65B3E160-0BAF-4829-B219-976366CDC866}">
      <dgm:prSet/>
      <dgm:spPr/>
      <dgm:t>
        <a:bodyPr/>
        <a:lstStyle/>
        <a:p>
          <a:endParaRPr lang="ru-RU"/>
        </a:p>
      </dgm:t>
    </dgm:pt>
    <dgm:pt modelId="{8A223EFE-8374-4D82-B347-012E30EC2CF4}" type="sibTrans" cxnId="{65B3E160-0BAF-4829-B219-976366CDC866}">
      <dgm:prSet/>
      <dgm:spPr/>
      <dgm:t>
        <a:bodyPr/>
        <a:lstStyle/>
        <a:p>
          <a:endParaRPr lang="ru-RU"/>
        </a:p>
      </dgm:t>
    </dgm:pt>
    <dgm:pt modelId="{F209F234-675C-4602-B4A3-79B285DFD0F1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Исключены  1,2,10,20 задания базового уровня</a:t>
          </a:r>
        </a:p>
        <a:p>
          <a:r>
            <a:rPr lang="ru-RU" b="1" dirty="0">
              <a:solidFill>
                <a:srgbClr val="002060"/>
              </a:solidFill>
            </a:rPr>
            <a:t>Добавлены задания по Конституции РФ</a:t>
          </a:r>
        </a:p>
      </dgm:t>
    </dgm:pt>
    <dgm:pt modelId="{35F48517-A5B5-4AD0-BDA1-5BEB3EA257D7}" type="parTrans" cxnId="{806CDA0A-A789-420C-81A1-0270390B2919}">
      <dgm:prSet/>
      <dgm:spPr/>
      <dgm:t>
        <a:bodyPr/>
        <a:lstStyle/>
        <a:p>
          <a:endParaRPr lang="ru-RU"/>
        </a:p>
      </dgm:t>
    </dgm:pt>
    <dgm:pt modelId="{1ABF4E17-AA09-4B07-9DB1-69CB5A4ACF1D}" type="sibTrans" cxnId="{806CDA0A-A789-420C-81A1-0270390B2919}">
      <dgm:prSet/>
      <dgm:spPr/>
      <dgm:t>
        <a:bodyPr/>
        <a:lstStyle/>
        <a:p>
          <a:endParaRPr lang="ru-RU"/>
        </a:p>
      </dgm:t>
    </dgm:pt>
    <dgm:pt modelId="{593074DC-8C3B-4010-9DF2-B53C6611F642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Время сократилось с 235 до 180 минут!!</a:t>
          </a:r>
        </a:p>
        <a:p>
          <a:r>
            <a:rPr lang="ru-RU" b="1" dirty="0">
              <a:solidFill>
                <a:srgbClr val="002060"/>
              </a:solidFill>
            </a:rPr>
            <a:t>Баллы сократились с 64 до 57</a:t>
          </a:r>
        </a:p>
      </dgm:t>
    </dgm:pt>
    <dgm:pt modelId="{E5F02566-DF7E-430D-9765-6805B20493A7}" type="parTrans" cxnId="{197D0980-DB16-4BCC-8AAD-18C8A42EDBD9}">
      <dgm:prSet/>
      <dgm:spPr/>
      <dgm:t>
        <a:bodyPr/>
        <a:lstStyle/>
        <a:p>
          <a:endParaRPr lang="ru-RU"/>
        </a:p>
      </dgm:t>
    </dgm:pt>
    <dgm:pt modelId="{86F9B307-FADE-45C1-8818-1EFE399B9D7C}" type="sibTrans" cxnId="{197D0980-DB16-4BCC-8AAD-18C8A42EDBD9}">
      <dgm:prSet/>
      <dgm:spPr/>
      <dgm:t>
        <a:bodyPr/>
        <a:lstStyle/>
        <a:p>
          <a:endParaRPr lang="ru-RU"/>
        </a:p>
      </dgm:t>
    </dgm:pt>
    <dgm:pt modelId="{6D2C785F-77AD-41C9-8C98-69D5A0B469E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География </a:t>
          </a:r>
        </a:p>
      </dgm:t>
    </dgm:pt>
    <dgm:pt modelId="{649869B8-246A-45D3-A337-32D5FCD5515E}" type="parTrans" cxnId="{0C65610E-3460-472C-8E1E-AE5E5674CE3D}">
      <dgm:prSet/>
      <dgm:spPr/>
      <dgm:t>
        <a:bodyPr/>
        <a:lstStyle/>
        <a:p>
          <a:endParaRPr lang="ru-RU"/>
        </a:p>
      </dgm:t>
    </dgm:pt>
    <dgm:pt modelId="{FB91F469-EFAC-4D45-8D16-7C68483B0BE1}" type="sibTrans" cxnId="{0C65610E-3460-472C-8E1E-AE5E5674CE3D}">
      <dgm:prSet/>
      <dgm:spPr/>
      <dgm:t>
        <a:bodyPr/>
        <a:lstStyle/>
        <a:p>
          <a:endParaRPr lang="ru-RU"/>
        </a:p>
      </dgm:t>
    </dgm:pt>
    <dgm:pt modelId="{00ED632A-F600-4BDD-B3C4-92E07DCF57A6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Количество заданий сократилось </a:t>
          </a:r>
        </a:p>
        <a:p>
          <a:r>
            <a:rPr lang="ru-RU" b="1" dirty="0">
              <a:solidFill>
                <a:srgbClr val="002060"/>
              </a:solidFill>
            </a:rPr>
            <a:t>с 34 до 31</a:t>
          </a:r>
        </a:p>
        <a:p>
          <a:r>
            <a:rPr lang="ru-RU" b="1" dirty="0">
              <a:solidFill>
                <a:srgbClr val="002060"/>
              </a:solidFill>
            </a:rPr>
            <a:t>Увеличено количество заданий с развернутым ответом </a:t>
          </a:r>
        </a:p>
      </dgm:t>
    </dgm:pt>
    <dgm:pt modelId="{55B69315-2D5A-4D68-9247-1383452C3AD4}" type="parTrans" cxnId="{60D77325-BB0C-4EAC-B1A9-332215796C56}">
      <dgm:prSet/>
      <dgm:spPr/>
      <dgm:t>
        <a:bodyPr/>
        <a:lstStyle/>
        <a:p>
          <a:endParaRPr lang="ru-RU"/>
        </a:p>
      </dgm:t>
    </dgm:pt>
    <dgm:pt modelId="{3A83E4BD-B859-4DC5-89FA-6A9E21B716B2}" type="sibTrans" cxnId="{60D77325-BB0C-4EAC-B1A9-332215796C56}">
      <dgm:prSet/>
      <dgm:spPr/>
      <dgm:t>
        <a:bodyPr/>
        <a:lstStyle/>
        <a:p>
          <a:endParaRPr lang="ru-RU"/>
        </a:p>
      </dgm:t>
    </dgm:pt>
    <dgm:pt modelId="{9A23EF57-B1F9-4FE7-A653-0BCEE6A76D3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Включены задания из ВПР</a:t>
          </a:r>
        </a:p>
        <a:p>
          <a:r>
            <a:rPr lang="ru-RU" b="1" dirty="0">
              <a:solidFill>
                <a:srgbClr val="002060"/>
              </a:solidFill>
            </a:rPr>
            <a:t>Функциональная грамотность </a:t>
          </a:r>
        </a:p>
      </dgm:t>
    </dgm:pt>
    <dgm:pt modelId="{63885813-D202-4B66-AFE3-7EB19A56D89C}" type="parTrans" cxnId="{DC56AB44-E201-4A19-A2C7-ED9E3846DBD2}">
      <dgm:prSet/>
      <dgm:spPr/>
      <dgm:t>
        <a:bodyPr/>
        <a:lstStyle/>
        <a:p>
          <a:endParaRPr lang="ru-RU"/>
        </a:p>
      </dgm:t>
    </dgm:pt>
    <dgm:pt modelId="{355876DF-51F7-4C75-98D5-379D7382B15C}" type="sibTrans" cxnId="{DC56AB44-E201-4A19-A2C7-ED9E3846DBD2}">
      <dgm:prSet/>
      <dgm:spPr/>
      <dgm:t>
        <a:bodyPr/>
        <a:lstStyle/>
        <a:p>
          <a:endParaRPr lang="ru-RU"/>
        </a:p>
      </dgm:t>
    </dgm:pt>
    <dgm:pt modelId="{73503F69-C93C-4C99-B371-B2B0E49679EE}" type="pres">
      <dgm:prSet presAssocID="{2932EC70-E498-42C7-8301-96A91372ECF6}" presName="theList" presStyleCnt="0">
        <dgm:presLayoutVars>
          <dgm:dir/>
          <dgm:animLvl val="lvl"/>
          <dgm:resizeHandles val="exact"/>
        </dgm:presLayoutVars>
      </dgm:prSet>
      <dgm:spPr/>
    </dgm:pt>
    <dgm:pt modelId="{5B65478F-DB8B-499C-BAA1-682B7DB788B7}" type="pres">
      <dgm:prSet presAssocID="{3699698A-85F9-41ED-A09F-55C207BB6060}" presName="compNode" presStyleCnt="0"/>
      <dgm:spPr/>
    </dgm:pt>
    <dgm:pt modelId="{29EE5DA8-A088-4026-8FDB-D01627B03502}" type="pres">
      <dgm:prSet presAssocID="{3699698A-85F9-41ED-A09F-55C207BB6060}" presName="aNode" presStyleLbl="bgShp" presStyleIdx="0" presStyleCnt="3"/>
      <dgm:spPr/>
    </dgm:pt>
    <dgm:pt modelId="{8D4FC903-5FBE-483A-B13E-4950D1C06EBA}" type="pres">
      <dgm:prSet presAssocID="{3699698A-85F9-41ED-A09F-55C207BB6060}" presName="textNode" presStyleLbl="bgShp" presStyleIdx="0" presStyleCnt="3"/>
      <dgm:spPr/>
    </dgm:pt>
    <dgm:pt modelId="{FC9B6A5A-A5B0-452D-9730-6F2B4FCC2DD8}" type="pres">
      <dgm:prSet presAssocID="{3699698A-85F9-41ED-A09F-55C207BB6060}" presName="compChildNode" presStyleCnt="0"/>
      <dgm:spPr/>
    </dgm:pt>
    <dgm:pt modelId="{02F29040-39C7-4553-AE5F-88658E3FB93A}" type="pres">
      <dgm:prSet presAssocID="{3699698A-85F9-41ED-A09F-55C207BB6060}" presName="theInnerList" presStyleCnt="0"/>
      <dgm:spPr/>
    </dgm:pt>
    <dgm:pt modelId="{D231FA66-7B47-4542-84A1-5EA04F1E6D7E}" type="pres">
      <dgm:prSet presAssocID="{E0E3C396-1F39-4CBD-9935-FE58C610F41E}" presName="childNode" presStyleLbl="node1" presStyleIdx="0" presStyleCnt="6">
        <dgm:presLayoutVars>
          <dgm:bulletEnabled val="1"/>
        </dgm:presLayoutVars>
      </dgm:prSet>
      <dgm:spPr/>
    </dgm:pt>
    <dgm:pt modelId="{2E500644-FC39-41C6-8908-A769ACA2C8FF}" type="pres">
      <dgm:prSet presAssocID="{E0E3C396-1F39-4CBD-9935-FE58C610F41E}" presName="aSpace2" presStyleCnt="0"/>
      <dgm:spPr/>
    </dgm:pt>
    <dgm:pt modelId="{2DDFFC24-EB37-403A-A1E5-33DF91EE8981}" type="pres">
      <dgm:prSet presAssocID="{4125D177-598C-4A4C-85FC-B871441A488F}" presName="childNode" presStyleLbl="node1" presStyleIdx="1" presStyleCnt="6">
        <dgm:presLayoutVars>
          <dgm:bulletEnabled val="1"/>
        </dgm:presLayoutVars>
      </dgm:prSet>
      <dgm:spPr/>
    </dgm:pt>
    <dgm:pt modelId="{16FCDAC4-25A2-4CCF-948B-8DABA729F7F3}" type="pres">
      <dgm:prSet presAssocID="{3699698A-85F9-41ED-A09F-55C207BB6060}" presName="aSpace" presStyleCnt="0"/>
      <dgm:spPr/>
    </dgm:pt>
    <dgm:pt modelId="{FA777B83-2643-428F-A5EE-B29AA7980FD0}" type="pres">
      <dgm:prSet presAssocID="{DA68AEAF-0BFF-47D5-85F7-C090151D68DC}" presName="compNode" presStyleCnt="0"/>
      <dgm:spPr/>
    </dgm:pt>
    <dgm:pt modelId="{91E205F1-7381-4BC9-AAF5-D48BC469F0AD}" type="pres">
      <dgm:prSet presAssocID="{DA68AEAF-0BFF-47D5-85F7-C090151D68DC}" presName="aNode" presStyleLbl="bgShp" presStyleIdx="1" presStyleCnt="3"/>
      <dgm:spPr/>
    </dgm:pt>
    <dgm:pt modelId="{9356B2A9-A916-4B8B-97F0-35A2117D2C09}" type="pres">
      <dgm:prSet presAssocID="{DA68AEAF-0BFF-47D5-85F7-C090151D68DC}" presName="textNode" presStyleLbl="bgShp" presStyleIdx="1" presStyleCnt="3"/>
      <dgm:spPr/>
    </dgm:pt>
    <dgm:pt modelId="{C18A907A-4621-46BD-943F-B080EF559AC6}" type="pres">
      <dgm:prSet presAssocID="{DA68AEAF-0BFF-47D5-85F7-C090151D68DC}" presName="compChildNode" presStyleCnt="0"/>
      <dgm:spPr/>
    </dgm:pt>
    <dgm:pt modelId="{06D4B4FF-66BD-41F7-B93F-CD79A006D2EA}" type="pres">
      <dgm:prSet presAssocID="{DA68AEAF-0BFF-47D5-85F7-C090151D68DC}" presName="theInnerList" presStyleCnt="0"/>
      <dgm:spPr/>
    </dgm:pt>
    <dgm:pt modelId="{4501B8EC-B595-4C41-9DCA-807CC897107B}" type="pres">
      <dgm:prSet presAssocID="{F209F234-675C-4602-B4A3-79B285DFD0F1}" presName="childNode" presStyleLbl="node1" presStyleIdx="2" presStyleCnt="6">
        <dgm:presLayoutVars>
          <dgm:bulletEnabled val="1"/>
        </dgm:presLayoutVars>
      </dgm:prSet>
      <dgm:spPr/>
    </dgm:pt>
    <dgm:pt modelId="{8081BDF0-1C26-487B-975A-C9D012510F90}" type="pres">
      <dgm:prSet presAssocID="{F209F234-675C-4602-B4A3-79B285DFD0F1}" presName="aSpace2" presStyleCnt="0"/>
      <dgm:spPr/>
    </dgm:pt>
    <dgm:pt modelId="{7F75B3C0-132B-44FB-9C2D-DD0244A47E1D}" type="pres">
      <dgm:prSet presAssocID="{593074DC-8C3B-4010-9DF2-B53C6611F642}" presName="childNode" presStyleLbl="node1" presStyleIdx="3" presStyleCnt="6">
        <dgm:presLayoutVars>
          <dgm:bulletEnabled val="1"/>
        </dgm:presLayoutVars>
      </dgm:prSet>
      <dgm:spPr/>
    </dgm:pt>
    <dgm:pt modelId="{35A4EC00-052C-4E4B-9D7C-415F4155F2AD}" type="pres">
      <dgm:prSet presAssocID="{DA68AEAF-0BFF-47D5-85F7-C090151D68DC}" presName="aSpace" presStyleCnt="0"/>
      <dgm:spPr/>
    </dgm:pt>
    <dgm:pt modelId="{EB47C973-B945-4ADD-BE24-0CAFF6153FEF}" type="pres">
      <dgm:prSet presAssocID="{6D2C785F-77AD-41C9-8C98-69D5A0B469EC}" presName="compNode" presStyleCnt="0"/>
      <dgm:spPr/>
    </dgm:pt>
    <dgm:pt modelId="{71DAB298-0542-4607-97DD-466CEB75B063}" type="pres">
      <dgm:prSet presAssocID="{6D2C785F-77AD-41C9-8C98-69D5A0B469EC}" presName="aNode" presStyleLbl="bgShp" presStyleIdx="2" presStyleCnt="3"/>
      <dgm:spPr/>
    </dgm:pt>
    <dgm:pt modelId="{F04EF335-9A30-449C-8D84-B7A180B54DEE}" type="pres">
      <dgm:prSet presAssocID="{6D2C785F-77AD-41C9-8C98-69D5A0B469EC}" presName="textNode" presStyleLbl="bgShp" presStyleIdx="2" presStyleCnt="3"/>
      <dgm:spPr/>
    </dgm:pt>
    <dgm:pt modelId="{6190671C-F18F-47EE-8ACB-451E77FC0B6C}" type="pres">
      <dgm:prSet presAssocID="{6D2C785F-77AD-41C9-8C98-69D5A0B469EC}" presName="compChildNode" presStyleCnt="0"/>
      <dgm:spPr/>
    </dgm:pt>
    <dgm:pt modelId="{A686302C-0694-4C48-89BB-6DA0C3B77672}" type="pres">
      <dgm:prSet presAssocID="{6D2C785F-77AD-41C9-8C98-69D5A0B469EC}" presName="theInnerList" presStyleCnt="0"/>
      <dgm:spPr/>
    </dgm:pt>
    <dgm:pt modelId="{E5489235-8B72-49CF-B82A-EAF53173C7EF}" type="pres">
      <dgm:prSet presAssocID="{00ED632A-F600-4BDD-B3C4-92E07DCF57A6}" presName="childNode" presStyleLbl="node1" presStyleIdx="4" presStyleCnt="6">
        <dgm:presLayoutVars>
          <dgm:bulletEnabled val="1"/>
        </dgm:presLayoutVars>
      </dgm:prSet>
      <dgm:spPr/>
    </dgm:pt>
    <dgm:pt modelId="{EF308623-83AE-431A-A420-E8B962EF4C82}" type="pres">
      <dgm:prSet presAssocID="{00ED632A-F600-4BDD-B3C4-92E07DCF57A6}" presName="aSpace2" presStyleCnt="0"/>
      <dgm:spPr/>
    </dgm:pt>
    <dgm:pt modelId="{19C9CF2B-2398-41D1-8AB7-A6650C2E1D99}" type="pres">
      <dgm:prSet presAssocID="{9A23EF57-B1F9-4FE7-A653-0BCEE6A76D3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806CDA0A-A789-420C-81A1-0270390B2919}" srcId="{DA68AEAF-0BFF-47D5-85F7-C090151D68DC}" destId="{F209F234-675C-4602-B4A3-79B285DFD0F1}" srcOrd="0" destOrd="0" parTransId="{35F48517-A5B5-4AD0-BDA1-5BEB3EA257D7}" sibTransId="{1ABF4E17-AA09-4B07-9DB1-69CB5A4ACF1D}"/>
    <dgm:cxn modelId="{ACBE7A0B-D58C-490C-9ED7-9BBA959DC8FF}" srcId="{3699698A-85F9-41ED-A09F-55C207BB6060}" destId="{4125D177-598C-4A4C-85FC-B871441A488F}" srcOrd="1" destOrd="0" parTransId="{7EAB13B8-DA86-4E87-9484-2A3B2C6590D6}" sibTransId="{CAF54A41-9AC8-462C-8999-3E384E931824}"/>
    <dgm:cxn modelId="{0C65610E-3460-472C-8E1E-AE5E5674CE3D}" srcId="{2932EC70-E498-42C7-8301-96A91372ECF6}" destId="{6D2C785F-77AD-41C9-8C98-69D5A0B469EC}" srcOrd="2" destOrd="0" parTransId="{649869B8-246A-45D3-A337-32D5FCD5515E}" sibTransId="{FB91F469-EFAC-4D45-8D16-7C68483B0BE1}"/>
    <dgm:cxn modelId="{9E0CB221-945A-4DBA-AF9E-43D74274BB2B}" type="presOf" srcId="{3699698A-85F9-41ED-A09F-55C207BB6060}" destId="{8D4FC903-5FBE-483A-B13E-4950D1C06EBA}" srcOrd="1" destOrd="0" presId="urn:microsoft.com/office/officeart/2005/8/layout/lProcess2"/>
    <dgm:cxn modelId="{60D77325-BB0C-4EAC-B1A9-332215796C56}" srcId="{6D2C785F-77AD-41C9-8C98-69D5A0B469EC}" destId="{00ED632A-F600-4BDD-B3C4-92E07DCF57A6}" srcOrd="0" destOrd="0" parTransId="{55B69315-2D5A-4D68-9247-1383452C3AD4}" sibTransId="{3A83E4BD-B859-4DC5-89FA-6A9E21B716B2}"/>
    <dgm:cxn modelId="{E143BF5C-2403-4897-A36F-82A0B58FA1D4}" type="presOf" srcId="{6D2C785F-77AD-41C9-8C98-69D5A0B469EC}" destId="{F04EF335-9A30-449C-8D84-B7A180B54DEE}" srcOrd="1" destOrd="0" presId="urn:microsoft.com/office/officeart/2005/8/layout/lProcess2"/>
    <dgm:cxn modelId="{65B3E160-0BAF-4829-B219-976366CDC866}" srcId="{2932EC70-E498-42C7-8301-96A91372ECF6}" destId="{DA68AEAF-0BFF-47D5-85F7-C090151D68DC}" srcOrd="1" destOrd="0" parTransId="{E1F879FB-E0D3-4083-8476-389BDD8001C4}" sibTransId="{8A223EFE-8374-4D82-B347-012E30EC2CF4}"/>
    <dgm:cxn modelId="{513CF063-97BA-4230-BEB0-3AB181D486BF}" type="presOf" srcId="{E0E3C396-1F39-4CBD-9935-FE58C610F41E}" destId="{D231FA66-7B47-4542-84A1-5EA04F1E6D7E}" srcOrd="0" destOrd="0" presId="urn:microsoft.com/office/officeart/2005/8/layout/lProcess2"/>
    <dgm:cxn modelId="{DC56AB44-E201-4A19-A2C7-ED9E3846DBD2}" srcId="{6D2C785F-77AD-41C9-8C98-69D5A0B469EC}" destId="{9A23EF57-B1F9-4FE7-A653-0BCEE6A76D3F}" srcOrd="1" destOrd="0" parTransId="{63885813-D202-4B66-AFE3-7EB19A56D89C}" sibTransId="{355876DF-51F7-4C75-98D5-379D7382B15C}"/>
    <dgm:cxn modelId="{AC93FF64-50C2-4C43-A498-3E3FCB4A4EBA}" type="presOf" srcId="{4125D177-598C-4A4C-85FC-B871441A488F}" destId="{2DDFFC24-EB37-403A-A1E5-33DF91EE8981}" srcOrd="0" destOrd="0" presId="urn:microsoft.com/office/officeart/2005/8/layout/lProcess2"/>
    <dgm:cxn modelId="{5F737270-9107-446A-AF36-636154D2E098}" type="presOf" srcId="{00ED632A-F600-4BDD-B3C4-92E07DCF57A6}" destId="{E5489235-8B72-49CF-B82A-EAF53173C7EF}" srcOrd="0" destOrd="0" presId="urn:microsoft.com/office/officeart/2005/8/layout/lProcess2"/>
    <dgm:cxn modelId="{37E3EE76-8FF4-44CB-B018-2809CE29628D}" type="presOf" srcId="{DA68AEAF-0BFF-47D5-85F7-C090151D68DC}" destId="{9356B2A9-A916-4B8B-97F0-35A2117D2C09}" srcOrd="1" destOrd="0" presId="urn:microsoft.com/office/officeart/2005/8/layout/lProcess2"/>
    <dgm:cxn modelId="{7DF8B977-BAF6-4545-8B4B-0593EAAD8C1B}" type="presOf" srcId="{3699698A-85F9-41ED-A09F-55C207BB6060}" destId="{29EE5DA8-A088-4026-8FDB-D01627B03502}" srcOrd="0" destOrd="0" presId="urn:microsoft.com/office/officeart/2005/8/layout/lProcess2"/>
    <dgm:cxn modelId="{197D0980-DB16-4BCC-8AAD-18C8A42EDBD9}" srcId="{DA68AEAF-0BFF-47D5-85F7-C090151D68DC}" destId="{593074DC-8C3B-4010-9DF2-B53C6611F642}" srcOrd="1" destOrd="0" parTransId="{E5F02566-DF7E-430D-9765-6805B20493A7}" sibTransId="{86F9B307-FADE-45C1-8818-1EFE399B9D7C}"/>
    <dgm:cxn modelId="{5DB75486-60B6-4DC5-865B-12557BB3C1D1}" type="presOf" srcId="{593074DC-8C3B-4010-9DF2-B53C6611F642}" destId="{7F75B3C0-132B-44FB-9C2D-DD0244A47E1D}" srcOrd="0" destOrd="0" presId="urn:microsoft.com/office/officeart/2005/8/layout/lProcess2"/>
    <dgm:cxn modelId="{93B56F89-BE3B-4B0F-8B88-7B678341D2D4}" type="presOf" srcId="{F209F234-675C-4602-B4A3-79B285DFD0F1}" destId="{4501B8EC-B595-4C41-9DCA-807CC897107B}" srcOrd="0" destOrd="0" presId="urn:microsoft.com/office/officeart/2005/8/layout/lProcess2"/>
    <dgm:cxn modelId="{B329C79B-8C18-4DE3-875A-CD0973BB4E0F}" srcId="{2932EC70-E498-42C7-8301-96A91372ECF6}" destId="{3699698A-85F9-41ED-A09F-55C207BB6060}" srcOrd="0" destOrd="0" parTransId="{317D5642-9FBB-40ED-9F73-EB49F34FA867}" sibTransId="{68BE92EA-61C3-40EA-AE0D-0BC51CCFE150}"/>
    <dgm:cxn modelId="{703956AF-5E7A-4244-9B72-4757E9C8A269}" type="presOf" srcId="{DA68AEAF-0BFF-47D5-85F7-C090151D68DC}" destId="{91E205F1-7381-4BC9-AAF5-D48BC469F0AD}" srcOrd="0" destOrd="0" presId="urn:microsoft.com/office/officeart/2005/8/layout/lProcess2"/>
    <dgm:cxn modelId="{7DEBBAB3-B051-4528-A350-289DD173CC67}" type="presOf" srcId="{9A23EF57-B1F9-4FE7-A653-0BCEE6A76D3F}" destId="{19C9CF2B-2398-41D1-8AB7-A6650C2E1D99}" srcOrd="0" destOrd="0" presId="urn:microsoft.com/office/officeart/2005/8/layout/lProcess2"/>
    <dgm:cxn modelId="{366E5DB8-7885-4A0B-BC5B-3D03375FDB10}" srcId="{3699698A-85F9-41ED-A09F-55C207BB6060}" destId="{E0E3C396-1F39-4CBD-9935-FE58C610F41E}" srcOrd="0" destOrd="0" parTransId="{F1C316CB-7060-4148-853C-99C45428CA86}" sibTransId="{A6CA0032-E611-4758-BBD7-EA3FF70BA94D}"/>
    <dgm:cxn modelId="{BE40B6D5-46D3-4DCF-BB12-790A556624F6}" type="presOf" srcId="{2932EC70-E498-42C7-8301-96A91372ECF6}" destId="{73503F69-C93C-4C99-B371-B2B0E49679EE}" srcOrd="0" destOrd="0" presId="urn:microsoft.com/office/officeart/2005/8/layout/lProcess2"/>
    <dgm:cxn modelId="{D6E611D7-EC5A-4262-AD79-34C3251DC4F1}" type="presOf" srcId="{6D2C785F-77AD-41C9-8C98-69D5A0B469EC}" destId="{71DAB298-0542-4607-97DD-466CEB75B063}" srcOrd="0" destOrd="0" presId="urn:microsoft.com/office/officeart/2005/8/layout/lProcess2"/>
    <dgm:cxn modelId="{EC28FDB8-0846-4E7F-A598-CAE13E196816}" type="presParOf" srcId="{73503F69-C93C-4C99-B371-B2B0E49679EE}" destId="{5B65478F-DB8B-499C-BAA1-682B7DB788B7}" srcOrd="0" destOrd="0" presId="urn:microsoft.com/office/officeart/2005/8/layout/lProcess2"/>
    <dgm:cxn modelId="{D27572B7-37D9-495E-9B4B-874259A82371}" type="presParOf" srcId="{5B65478F-DB8B-499C-BAA1-682B7DB788B7}" destId="{29EE5DA8-A088-4026-8FDB-D01627B03502}" srcOrd="0" destOrd="0" presId="urn:microsoft.com/office/officeart/2005/8/layout/lProcess2"/>
    <dgm:cxn modelId="{545073E8-816C-4DA0-92D6-2671F5713620}" type="presParOf" srcId="{5B65478F-DB8B-499C-BAA1-682B7DB788B7}" destId="{8D4FC903-5FBE-483A-B13E-4950D1C06EBA}" srcOrd="1" destOrd="0" presId="urn:microsoft.com/office/officeart/2005/8/layout/lProcess2"/>
    <dgm:cxn modelId="{AE4C90C1-0540-41A7-B2DC-1CED174B0160}" type="presParOf" srcId="{5B65478F-DB8B-499C-BAA1-682B7DB788B7}" destId="{FC9B6A5A-A5B0-452D-9730-6F2B4FCC2DD8}" srcOrd="2" destOrd="0" presId="urn:microsoft.com/office/officeart/2005/8/layout/lProcess2"/>
    <dgm:cxn modelId="{0CE77460-42F8-4F00-A96E-D598B2B375D9}" type="presParOf" srcId="{FC9B6A5A-A5B0-452D-9730-6F2B4FCC2DD8}" destId="{02F29040-39C7-4553-AE5F-88658E3FB93A}" srcOrd="0" destOrd="0" presId="urn:microsoft.com/office/officeart/2005/8/layout/lProcess2"/>
    <dgm:cxn modelId="{AB9F6A6A-137F-45B0-9F81-6FC0C9FDC6E2}" type="presParOf" srcId="{02F29040-39C7-4553-AE5F-88658E3FB93A}" destId="{D231FA66-7B47-4542-84A1-5EA04F1E6D7E}" srcOrd="0" destOrd="0" presId="urn:microsoft.com/office/officeart/2005/8/layout/lProcess2"/>
    <dgm:cxn modelId="{7E806E41-3E2B-4C2C-9C67-24F895419A15}" type="presParOf" srcId="{02F29040-39C7-4553-AE5F-88658E3FB93A}" destId="{2E500644-FC39-41C6-8908-A769ACA2C8FF}" srcOrd="1" destOrd="0" presId="urn:microsoft.com/office/officeart/2005/8/layout/lProcess2"/>
    <dgm:cxn modelId="{3FCA691B-5BCE-45CE-B062-0EB506B74767}" type="presParOf" srcId="{02F29040-39C7-4553-AE5F-88658E3FB93A}" destId="{2DDFFC24-EB37-403A-A1E5-33DF91EE8981}" srcOrd="2" destOrd="0" presId="urn:microsoft.com/office/officeart/2005/8/layout/lProcess2"/>
    <dgm:cxn modelId="{CE503338-E00D-4B35-ABB0-0AA07F8A847F}" type="presParOf" srcId="{73503F69-C93C-4C99-B371-B2B0E49679EE}" destId="{16FCDAC4-25A2-4CCF-948B-8DABA729F7F3}" srcOrd="1" destOrd="0" presId="urn:microsoft.com/office/officeart/2005/8/layout/lProcess2"/>
    <dgm:cxn modelId="{D06C9525-10C6-44A3-9196-55B15B659A39}" type="presParOf" srcId="{73503F69-C93C-4C99-B371-B2B0E49679EE}" destId="{FA777B83-2643-428F-A5EE-B29AA7980FD0}" srcOrd="2" destOrd="0" presId="urn:microsoft.com/office/officeart/2005/8/layout/lProcess2"/>
    <dgm:cxn modelId="{3DEF95CB-750D-44BE-878D-4A9890E73252}" type="presParOf" srcId="{FA777B83-2643-428F-A5EE-B29AA7980FD0}" destId="{91E205F1-7381-4BC9-AAF5-D48BC469F0AD}" srcOrd="0" destOrd="0" presId="urn:microsoft.com/office/officeart/2005/8/layout/lProcess2"/>
    <dgm:cxn modelId="{CF244E92-3777-447C-BB73-0D0BCBDF7D33}" type="presParOf" srcId="{FA777B83-2643-428F-A5EE-B29AA7980FD0}" destId="{9356B2A9-A916-4B8B-97F0-35A2117D2C09}" srcOrd="1" destOrd="0" presId="urn:microsoft.com/office/officeart/2005/8/layout/lProcess2"/>
    <dgm:cxn modelId="{D2CE3104-08EE-44A8-8D63-78486D4CC9C8}" type="presParOf" srcId="{FA777B83-2643-428F-A5EE-B29AA7980FD0}" destId="{C18A907A-4621-46BD-943F-B080EF559AC6}" srcOrd="2" destOrd="0" presId="urn:microsoft.com/office/officeart/2005/8/layout/lProcess2"/>
    <dgm:cxn modelId="{75C7B8B5-A7A8-42C4-8524-A0BC67BE0908}" type="presParOf" srcId="{C18A907A-4621-46BD-943F-B080EF559AC6}" destId="{06D4B4FF-66BD-41F7-B93F-CD79A006D2EA}" srcOrd="0" destOrd="0" presId="urn:microsoft.com/office/officeart/2005/8/layout/lProcess2"/>
    <dgm:cxn modelId="{DF90A918-A27E-4ECA-8FF6-2492928DEAB4}" type="presParOf" srcId="{06D4B4FF-66BD-41F7-B93F-CD79A006D2EA}" destId="{4501B8EC-B595-4C41-9DCA-807CC897107B}" srcOrd="0" destOrd="0" presId="urn:microsoft.com/office/officeart/2005/8/layout/lProcess2"/>
    <dgm:cxn modelId="{EB0C83FF-6872-439E-98F1-37758474C661}" type="presParOf" srcId="{06D4B4FF-66BD-41F7-B93F-CD79A006D2EA}" destId="{8081BDF0-1C26-487B-975A-C9D012510F90}" srcOrd="1" destOrd="0" presId="urn:microsoft.com/office/officeart/2005/8/layout/lProcess2"/>
    <dgm:cxn modelId="{17926571-F22C-43F5-9F2C-0EE23783EBF6}" type="presParOf" srcId="{06D4B4FF-66BD-41F7-B93F-CD79A006D2EA}" destId="{7F75B3C0-132B-44FB-9C2D-DD0244A47E1D}" srcOrd="2" destOrd="0" presId="urn:microsoft.com/office/officeart/2005/8/layout/lProcess2"/>
    <dgm:cxn modelId="{24F3E4D5-83F6-4DFF-95DE-0351CA396C83}" type="presParOf" srcId="{73503F69-C93C-4C99-B371-B2B0E49679EE}" destId="{35A4EC00-052C-4E4B-9D7C-415F4155F2AD}" srcOrd="3" destOrd="0" presId="urn:microsoft.com/office/officeart/2005/8/layout/lProcess2"/>
    <dgm:cxn modelId="{409C34BC-459D-44EF-B704-DD1EF38F4772}" type="presParOf" srcId="{73503F69-C93C-4C99-B371-B2B0E49679EE}" destId="{EB47C973-B945-4ADD-BE24-0CAFF6153FEF}" srcOrd="4" destOrd="0" presId="urn:microsoft.com/office/officeart/2005/8/layout/lProcess2"/>
    <dgm:cxn modelId="{60E4FE8E-0C0B-4C3D-8343-19374B8EC754}" type="presParOf" srcId="{EB47C973-B945-4ADD-BE24-0CAFF6153FEF}" destId="{71DAB298-0542-4607-97DD-466CEB75B063}" srcOrd="0" destOrd="0" presId="urn:microsoft.com/office/officeart/2005/8/layout/lProcess2"/>
    <dgm:cxn modelId="{31756C0A-0B5C-4F5B-B549-68E25604421D}" type="presParOf" srcId="{EB47C973-B945-4ADD-BE24-0CAFF6153FEF}" destId="{F04EF335-9A30-449C-8D84-B7A180B54DEE}" srcOrd="1" destOrd="0" presId="urn:microsoft.com/office/officeart/2005/8/layout/lProcess2"/>
    <dgm:cxn modelId="{CB4F2B40-9168-4929-A424-639D1A0878E0}" type="presParOf" srcId="{EB47C973-B945-4ADD-BE24-0CAFF6153FEF}" destId="{6190671C-F18F-47EE-8ACB-451E77FC0B6C}" srcOrd="2" destOrd="0" presId="urn:microsoft.com/office/officeart/2005/8/layout/lProcess2"/>
    <dgm:cxn modelId="{7AF48B56-7C39-4A14-BCF2-BF8F256A1C6B}" type="presParOf" srcId="{6190671C-F18F-47EE-8ACB-451E77FC0B6C}" destId="{A686302C-0694-4C48-89BB-6DA0C3B77672}" srcOrd="0" destOrd="0" presId="urn:microsoft.com/office/officeart/2005/8/layout/lProcess2"/>
    <dgm:cxn modelId="{168451A4-40DD-4679-8108-671B61D92E96}" type="presParOf" srcId="{A686302C-0694-4C48-89BB-6DA0C3B77672}" destId="{E5489235-8B72-49CF-B82A-EAF53173C7EF}" srcOrd="0" destOrd="0" presId="urn:microsoft.com/office/officeart/2005/8/layout/lProcess2"/>
    <dgm:cxn modelId="{5A1C3BE9-BB74-464C-8E89-ADAB948D90D2}" type="presParOf" srcId="{A686302C-0694-4C48-89BB-6DA0C3B77672}" destId="{EF308623-83AE-431A-A420-E8B962EF4C82}" srcOrd="1" destOrd="0" presId="urn:microsoft.com/office/officeart/2005/8/layout/lProcess2"/>
    <dgm:cxn modelId="{5BC4D938-CBF6-460B-922F-DECD384BD04F}" type="presParOf" srcId="{A686302C-0694-4C48-89BB-6DA0C3B77672}" destId="{19C9CF2B-2398-41D1-8AB7-A6650C2E1D9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32EC70-E498-42C7-8301-96A91372ECF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99698A-85F9-41ED-A09F-55C207BB6060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Литература </a:t>
          </a:r>
        </a:p>
      </dgm:t>
    </dgm:pt>
    <dgm:pt modelId="{317D5642-9FBB-40ED-9F73-EB49F34FA867}" type="parTrans" cxnId="{B329C79B-8C18-4DE3-875A-CD0973BB4E0F}">
      <dgm:prSet/>
      <dgm:spPr/>
      <dgm:t>
        <a:bodyPr/>
        <a:lstStyle/>
        <a:p>
          <a:endParaRPr lang="ru-RU"/>
        </a:p>
      </dgm:t>
    </dgm:pt>
    <dgm:pt modelId="{68BE92EA-61C3-40EA-AE0D-0BC51CCFE150}" type="sibTrans" cxnId="{B329C79B-8C18-4DE3-875A-CD0973BB4E0F}">
      <dgm:prSet/>
      <dgm:spPr/>
      <dgm:t>
        <a:bodyPr/>
        <a:lstStyle/>
        <a:p>
          <a:endParaRPr lang="ru-RU"/>
        </a:p>
      </dgm:t>
    </dgm:pt>
    <dgm:pt modelId="{E0E3C396-1F39-4CBD-9935-FE58C610F41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Количество заданий базового уровня сократилось с 12 до 7</a:t>
          </a:r>
        </a:p>
        <a:p>
          <a:r>
            <a:rPr lang="ru-RU" sz="1600" b="1" dirty="0">
              <a:solidFill>
                <a:srgbClr val="002060"/>
              </a:solidFill>
            </a:rPr>
            <a:t>Можно использовать зарубежную литературу</a:t>
          </a:r>
        </a:p>
        <a:p>
          <a:endParaRPr lang="ru-RU" sz="1200" b="1" dirty="0">
            <a:solidFill>
              <a:srgbClr val="002060"/>
            </a:solidFill>
          </a:endParaRPr>
        </a:p>
      </dgm:t>
    </dgm:pt>
    <dgm:pt modelId="{F1C316CB-7060-4148-853C-99C45428CA86}" type="parTrans" cxnId="{366E5DB8-7885-4A0B-BC5B-3D03375FDB10}">
      <dgm:prSet/>
      <dgm:spPr/>
      <dgm:t>
        <a:bodyPr/>
        <a:lstStyle/>
        <a:p>
          <a:endParaRPr lang="ru-RU"/>
        </a:p>
      </dgm:t>
    </dgm:pt>
    <dgm:pt modelId="{A6CA0032-E611-4758-BBD7-EA3FF70BA94D}" type="sibTrans" cxnId="{366E5DB8-7885-4A0B-BC5B-3D03375FDB10}">
      <dgm:prSet/>
      <dgm:spPr/>
      <dgm:t>
        <a:bodyPr/>
        <a:lstStyle/>
        <a:p>
          <a:endParaRPr lang="ru-RU"/>
        </a:p>
      </dgm:t>
    </dgm:pt>
    <dgm:pt modelId="{4125D177-598C-4A4C-85FC-B871441A488F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Введен критерий грамотности</a:t>
          </a:r>
        </a:p>
        <a:p>
          <a:r>
            <a:rPr lang="ru-RU" sz="1600" b="1" dirty="0">
              <a:solidFill>
                <a:srgbClr val="002060"/>
              </a:solidFill>
            </a:rPr>
            <a:t>Изменился балл </a:t>
          </a:r>
        </a:p>
        <a:p>
          <a:r>
            <a:rPr lang="ru-RU" sz="1600" b="1" dirty="0">
              <a:solidFill>
                <a:srgbClr val="002060"/>
              </a:solidFill>
            </a:rPr>
            <a:t>Был – 58</a:t>
          </a:r>
        </a:p>
        <a:p>
          <a:r>
            <a:rPr lang="ru-RU" sz="1600" b="1" dirty="0">
              <a:solidFill>
                <a:srgbClr val="002060"/>
              </a:solidFill>
            </a:rPr>
            <a:t>Стал - 55</a:t>
          </a:r>
        </a:p>
      </dgm:t>
    </dgm:pt>
    <dgm:pt modelId="{7EAB13B8-DA86-4E87-9484-2A3B2C6590D6}" type="parTrans" cxnId="{ACBE7A0B-D58C-490C-9ED7-9BBA959DC8FF}">
      <dgm:prSet/>
      <dgm:spPr/>
      <dgm:t>
        <a:bodyPr/>
        <a:lstStyle/>
        <a:p>
          <a:endParaRPr lang="ru-RU"/>
        </a:p>
      </dgm:t>
    </dgm:pt>
    <dgm:pt modelId="{CAF54A41-9AC8-462C-8999-3E384E931824}" type="sibTrans" cxnId="{ACBE7A0B-D58C-490C-9ED7-9BBA959DC8FF}">
      <dgm:prSet/>
      <dgm:spPr/>
      <dgm:t>
        <a:bodyPr/>
        <a:lstStyle/>
        <a:p>
          <a:endParaRPr lang="ru-RU"/>
        </a:p>
      </dgm:t>
    </dgm:pt>
    <dgm:pt modelId="{DA68AEAF-0BFF-47D5-85F7-C090151D68D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Английский язык, немецкий язык </a:t>
          </a:r>
        </a:p>
      </dgm:t>
    </dgm:pt>
    <dgm:pt modelId="{E1F879FB-E0D3-4083-8476-389BDD8001C4}" type="parTrans" cxnId="{65B3E160-0BAF-4829-B219-976366CDC866}">
      <dgm:prSet/>
      <dgm:spPr/>
      <dgm:t>
        <a:bodyPr/>
        <a:lstStyle/>
        <a:p>
          <a:endParaRPr lang="ru-RU"/>
        </a:p>
      </dgm:t>
    </dgm:pt>
    <dgm:pt modelId="{8A223EFE-8374-4D82-B347-012E30EC2CF4}" type="sibTrans" cxnId="{65B3E160-0BAF-4829-B219-976366CDC866}">
      <dgm:prSet/>
      <dgm:spPr/>
      <dgm:t>
        <a:bodyPr/>
        <a:lstStyle/>
        <a:p>
          <a:endParaRPr lang="ru-RU"/>
        </a:p>
      </dgm:t>
    </dgm:pt>
    <dgm:pt modelId="{F209F234-675C-4602-B4A3-79B285DFD0F1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Анализ таблицы/диаграммы </a:t>
          </a:r>
        </a:p>
        <a:p>
          <a:r>
            <a:rPr lang="ru-RU" b="1" dirty="0">
              <a:solidFill>
                <a:srgbClr val="002060"/>
              </a:solidFill>
            </a:rPr>
            <a:t>Новое задание – отправить голосовое сообщение другу</a:t>
          </a:r>
        </a:p>
      </dgm:t>
    </dgm:pt>
    <dgm:pt modelId="{35F48517-A5B5-4AD0-BDA1-5BEB3EA257D7}" type="parTrans" cxnId="{806CDA0A-A789-420C-81A1-0270390B2919}">
      <dgm:prSet/>
      <dgm:spPr/>
      <dgm:t>
        <a:bodyPr/>
        <a:lstStyle/>
        <a:p>
          <a:endParaRPr lang="ru-RU"/>
        </a:p>
      </dgm:t>
    </dgm:pt>
    <dgm:pt modelId="{1ABF4E17-AA09-4B07-9DB1-69CB5A4ACF1D}" type="sibTrans" cxnId="{806CDA0A-A789-420C-81A1-0270390B2919}">
      <dgm:prSet/>
      <dgm:spPr/>
      <dgm:t>
        <a:bodyPr/>
        <a:lstStyle/>
        <a:p>
          <a:endParaRPr lang="ru-RU"/>
        </a:p>
      </dgm:t>
    </dgm:pt>
    <dgm:pt modelId="{593074DC-8C3B-4010-9DF2-B53C6611F642}">
      <dgm:prSet phldrT="[Текст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>
              <a:solidFill>
                <a:srgbClr val="002060"/>
              </a:solidFill>
            </a:rPr>
            <a:t>Время письменной части увеличилось на 10 минут (3 часа 10 минут)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200" b="1" dirty="0">
            <a:solidFill>
              <a:srgbClr val="002060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>
              <a:solidFill>
                <a:srgbClr val="002060"/>
              </a:solidFill>
            </a:rPr>
            <a:t>Время устной части увеличилось на 2 минуты (17 минут)</a:t>
          </a:r>
        </a:p>
      </dgm:t>
    </dgm:pt>
    <dgm:pt modelId="{E5F02566-DF7E-430D-9765-6805B20493A7}" type="parTrans" cxnId="{197D0980-DB16-4BCC-8AAD-18C8A42EDBD9}">
      <dgm:prSet/>
      <dgm:spPr/>
      <dgm:t>
        <a:bodyPr/>
        <a:lstStyle/>
        <a:p>
          <a:endParaRPr lang="ru-RU"/>
        </a:p>
      </dgm:t>
    </dgm:pt>
    <dgm:pt modelId="{86F9B307-FADE-45C1-8818-1EFE399B9D7C}" type="sibTrans" cxnId="{197D0980-DB16-4BCC-8AAD-18C8A42EDBD9}">
      <dgm:prSet/>
      <dgm:spPr/>
      <dgm:t>
        <a:bodyPr/>
        <a:lstStyle/>
        <a:p>
          <a:endParaRPr lang="ru-RU"/>
        </a:p>
      </dgm:t>
    </dgm:pt>
    <dgm:pt modelId="{6D2C785F-77AD-41C9-8C98-69D5A0B469EC}">
      <dgm:prSet phldrT="[Текст]"/>
      <dgm:spPr/>
      <dgm:t>
        <a:bodyPr/>
        <a:lstStyle/>
        <a:p>
          <a:r>
            <a:rPr lang="ru-RU" b="1" dirty="0">
              <a:solidFill>
                <a:srgbClr val="C00000"/>
              </a:solidFill>
            </a:rPr>
            <a:t>Китайский язык </a:t>
          </a:r>
        </a:p>
      </dgm:t>
    </dgm:pt>
    <dgm:pt modelId="{649869B8-246A-45D3-A337-32D5FCD5515E}" type="parTrans" cxnId="{0C65610E-3460-472C-8E1E-AE5E5674CE3D}">
      <dgm:prSet/>
      <dgm:spPr/>
      <dgm:t>
        <a:bodyPr/>
        <a:lstStyle/>
        <a:p>
          <a:endParaRPr lang="ru-RU"/>
        </a:p>
      </dgm:t>
    </dgm:pt>
    <dgm:pt modelId="{FB91F469-EFAC-4D45-8D16-7C68483B0BE1}" type="sibTrans" cxnId="{0C65610E-3460-472C-8E1E-AE5E5674CE3D}">
      <dgm:prSet/>
      <dgm:spPr/>
      <dgm:t>
        <a:bodyPr/>
        <a:lstStyle/>
        <a:p>
          <a:endParaRPr lang="ru-RU"/>
        </a:p>
      </dgm:t>
    </dgm:pt>
    <dgm:pt modelId="{00ED632A-F600-4BDD-B3C4-92E07DCF57A6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Новое задание – написать письмо личного характера в ответ на письмо стимул от друга </a:t>
          </a:r>
        </a:p>
      </dgm:t>
    </dgm:pt>
    <dgm:pt modelId="{55B69315-2D5A-4D68-9247-1383452C3AD4}" type="parTrans" cxnId="{60D77325-BB0C-4EAC-B1A9-332215796C56}">
      <dgm:prSet/>
      <dgm:spPr/>
      <dgm:t>
        <a:bodyPr/>
        <a:lstStyle/>
        <a:p>
          <a:endParaRPr lang="ru-RU"/>
        </a:p>
      </dgm:t>
    </dgm:pt>
    <dgm:pt modelId="{3A83E4BD-B859-4DC5-89FA-6A9E21B716B2}" type="sibTrans" cxnId="{60D77325-BB0C-4EAC-B1A9-332215796C56}">
      <dgm:prSet/>
      <dgm:spPr/>
      <dgm:t>
        <a:bodyPr/>
        <a:lstStyle/>
        <a:p>
          <a:endParaRPr lang="ru-RU"/>
        </a:p>
      </dgm:t>
    </dgm:pt>
    <dgm:pt modelId="{9A23EF57-B1F9-4FE7-A653-0BCEE6A76D3F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Повышены требования к объему  ответов в заданиях 28,29 </a:t>
          </a:r>
        </a:p>
        <a:p>
          <a:r>
            <a:rPr lang="ru-RU" b="1" dirty="0">
              <a:solidFill>
                <a:srgbClr val="002060"/>
              </a:solidFill>
            </a:rPr>
            <a:t>2 «письменная» речь</a:t>
          </a:r>
        </a:p>
      </dgm:t>
    </dgm:pt>
    <dgm:pt modelId="{63885813-D202-4B66-AFE3-7EB19A56D89C}" type="parTrans" cxnId="{DC56AB44-E201-4A19-A2C7-ED9E3846DBD2}">
      <dgm:prSet/>
      <dgm:spPr/>
      <dgm:t>
        <a:bodyPr/>
        <a:lstStyle/>
        <a:p>
          <a:endParaRPr lang="ru-RU"/>
        </a:p>
      </dgm:t>
    </dgm:pt>
    <dgm:pt modelId="{355876DF-51F7-4C75-98D5-379D7382B15C}" type="sibTrans" cxnId="{DC56AB44-E201-4A19-A2C7-ED9E3846DBD2}">
      <dgm:prSet/>
      <dgm:spPr/>
      <dgm:t>
        <a:bodyPr/>
        <a:lstStyle/>
        <a:p>
          <a:endParaRPr lang="ru-RU"/>
        </a:p>
      </dgm:t>
    </dgm:pt>
    <dgm:pt modelId="{73503F69-C93C-4C99-B371-B2B0E49679EE}" type="pres">
      <dgm:prSet presAssocID="{2932EC70-E498-42C7-8301-96A91372ECF6}" presName="theList" presStyleCnt="0">
        <dgm:presLayoutVars>
          <dgm:dir/>
          <dgm:animLvl val="lvl"/>
          <dgm:resizeHandles val="exact"/>
        </dgm:presLayoutVars>
      </dgm:prSet>
      <dgm:spPr/>
    </dgm:pt>
    <dgm:pt modelId="{5B65478F-DB8B-499C-BAA1-682B7DB788B7}" type="pres">
      <dgm:prSet presAssocID="{3699698A-85F9-41ED-A09F-55C207BB6060}" presName="compNode" presStyleCnt="0"/>
      <dgm:spPr/>
    </dgm:pt>
    <dgm:pt modelId="{29EE5DA8-A088-4026-8FDB-D01627B03502}" type="pres">
      <dgm:prSet presAssocID="{3699698A-85F9-41ED-A09F-55C207BB6060}" presName="aNode" presStyleLbl="bgShp" presStyleIdx="0" presStyleCnt="3"/>
      <dgm:spPr/>
    </dgm:pt>
    <dgm:pt modelId="{8D4FC903-5FBE-483A-B13E-4950D1C06EBA}" type="pres">
      <dgm:prSet presAssocID="{3699698A-85F9-41ED-A09F-55C207BB6060}" presName="textNode" presStyleLbl="bgShp" presStyleIdx="0" presStyleCnt="3"/>
      <dgm:spPr/>
    </dgm:pt>
    <dgm:pt modelId="{FC9B6A5A-A5B0-452D-9730-6F2B4FCC2DD8}" type="pres">
      <dgm:prSet presAssocID="{3699698A-85F9-41ED-A09F-55C207BB6060}" presName="compChildNode" presStyleCnt="0"/>
      <dgm:spPr/>
    </dgm:pt>
    <dgm:pt modelId="{02F29040-39C7-4553-AE5F-88658E3FB93A}" type="pres">
      <dgm:prSet presAssocID="{3699698A-85F9-41ED-A09F-55C207BB6060}" presName="theInnerList" presStyleCnt="0"/>
      <dgm:spPr/>
    </dgm:pt>
    <dgm:pt modelId="{D231FA66-7B47-4542-84A1-5EA04F1E6D7E}" type="pres">
      <dgm:prSet presAssocID="{E0E3C396-1F39-4CBD-9935-FE58C610F41E}" presName="childNode" presStyleLbl="node1" presStyleIdx="0" presStyleCnt="6">
        <dgm:presLayoutVars>
          <dgm:bulletEnabled val="1"/>
        </dgm:presLayoutVars>
      </dgm:prSet>
      <dgm:spPr/>
    </dgm:pt>
    <dgm:pt modelId="{2E500644-FC39-41C6-8908-A769ACA2C8FF}" type="pres">
      <dgm:prSet presAssocID="{E0E3C396-1F39-4CBD-9935-FE58C610F41E}" presName="aSpace2" presStyleCnt="0"/>
      <dgm:spPr/>
    </dgm:pt>
    <dgm:pt modelId="{2DDFFC24-EB37-403A-A1E5-33DF91EE8981}" type="pres">
      <dgm:prSet presAssocID="{4125D177-598C-4A4C-85FC-B871441A488F}" presName="childNode" presStyleLbl="node1" presStyleIdx="1" presStyleCnt="6">
        <dgm:presLayoutVars>
          <dgm:bulletEnabled val="1"/>
        </dgm:presLayoutVars>
      </dgm:prSet>
      <dgm:spPr/>
    </dgm:pt>
    <dgm:pt modelId="{16FCDAC4-25A2-4CCF-948B-8DABA729F7F3}" type="pres">
      <dgm:prSet presAssocID="{3699698A-85F9-41ED-A09F-55C207BB6060}" presName="aSpace" presStyleCnt="0"/>
      <dgm:spPr/>
    </dgm:pt>
    <dgm:pt modelId="{FA777B83-2643-428F-A5EE-B29AA7980FD0}" type="pres">
      <dgm:prSet presAssocID="{DA68AEAF-0BFF-47D5-85F7-C090151D68DC}" presName="compNode" presStyleCnt="0"/>
      <dgm:spPr/>
    </dgm:pt>
    <dgm:pt modelId="{91E205F1-7381-4BC9-AAF5-D48BC469F0AD}" type="pres">
      <dgm:prSet presAssocID="{DA68AEAF-0BFF-47D5-85F7-C090151D68DC}" presName="aNode" presStyleLbl="bgShp" presStyleIdx="1" presStyleCnt="3"/>
      <dgm:spPr/>
    </dgm:pt>
    <dgm:pt modelId="{9356B2A9-A916-4B8B-97F0-35A2117D2C09}" type="pres">
      <dgm:prSet presAssocID="{DA68AEAF-0BFF-47D5-85F7-C090151D68DC}" presName="textNode" presStyleLbl="bgShp" presStyleIdx="1" presStyleCnt="3"/>
      <dgm:spPr/>
    </dgm:pt>
    <dgm:pt modelId="{C18A907A-4621-46BD-943F-B080EF559AC6}" type="pres">
      <dgm:prSet presAssocID="{DA68AEAF-0BFF-47D5-85F7-C090151D68DC}" presName="compChildNode" presStyleCnt="0"/>
      <dgm:spPr/>
    </dgm:pt>
    <dgm:pt modelId="{06D4B4FF-66BD-41F7-B93F-CD79A006D2EA}" type="pres">
      <dgm:prSet presAssocID="{DA68AEAF-0BFF-47D5-85F7-C090151D68DC}" presName="theInnerList" presStyleCnt="0"/>
      <dgm:spPr/>
    </dgm:pt>
    <dgm:pt modelId="{4501B8EC-B595-4C41-9DCA-807CC897107B}" type="pres">
      <dgm:prSet presAssocID="{F209F234-675C-4602-B4A3-79B285DFD0F1}" presName="childNode" presStyleLbl="node1" presStyleIdx="2" presStyleCnt="6">
        <dgm:presLayoutVars>
          <dgm:bulletEnabled val="1"/>
        </dgm:presLayoutVars>
      </dgm:prSet>
      <dgm:spPr/>
    </dgm:pt>
    <dgm:pt modelId="{8081BDF0-1C26-487B-975A-C9D012510F90}" type="pres">
      <dgm:prSet presAssocID="{F209F234-675C-4602-B4A3-79B285DFD0F1}" presName="aSpace2" presStyleCnt="0"/>
      <dgm:spPr/>
    </dgm:pt>
    <dgm:pt modelId="{7F75B3C0-132B-44FB-9C2D-DD0244A47E1D}" type="pres">
      <dgm:prSet presAssocID="{593074DC-8C3B-4010-9DF2-B53C6611F642}" presName="childNode" presStyleLbl="node1" presStyleIdx="3" presStyleCnt="6">
        <dgm:presLayoutVars>
          <dgm:bulletEnabled val="1"/>
        </dgm:presLayoutVars>
      </dgm:prSet>
      <dgm:spPr/>
    </dgm:pt>
    <dgm:pt modelId="{35A4EC00-052C-4E4B-9D7C-415F4155F2AD}" type="pres">
      <dgm:prSet presAssocID="{DA68AEAF-0BFF-47D5-85F7-C090151D68DC}" presName="aSpace" presStyleCnt="0"/>
      <dgm:spPr/>
    </dgm:pt>
    <dgm:pt modelId="{EB47C973-B945-4ADD-BE24-0CAFF6153FEF}" type="pres">
      <dgm:prSet presAssocID="{6D2C785F-77AD-41C9-8C98-69D5A0B469EC}" presName="compNode" presStyleCnt="0"/>
      <dgm:spPr/>
    </dgm:pt>
    <dgm:pt modelId="{71DAB298-0542-4607-97DD-466CEB75B063}" type="pres">
      <dgm:prSet presAssocID="{6D2C785F-77AD-41C9-8C98-69D5A0B469EC}" presName="aNode" presStyleLbl="bgShp" presStyleIdx="2" presStyleCnt="3"/>
      <dgm:spPr/>
    </dgm:pt>
    <dgm:pt modelId="{F04EF335-9A30-449C-8D84-B7A180B54DEE}" type="pres">
      <dgm:prSet presAssocID="{6D2C785F-77AD-41C9-8C98-69D5A0B469EC}" presName="textNode" presStyleLbl="bgShp" presStyleIdx="2" presStyleCnt="3"/>
      <dgm:spPr/>
    </dgm:pt>
    <dgm:pt modelId="{6190671C-F18F-47EE-8ACB-451E77FC0B6C}" type="pres">
      <dgm:prSet presAssocID="{6D2C785F-77AD-41C9-8C98-69D5A0B469EC}" presName="compChildNode" presStyleCnt="0"/>
      <dgm:spPr/>
    </dgm:pt>
    <dgm:pt modelId="{A686302C-0694-4C48-89BB-6DA0C3B77672}" type="pres">
      <dgm:prSet presAssocID="{6D2C785F-77AD-41C9-8C98-69D5A0B469EC}" presName="theInnerList" presStyleCnt="0"/>
      <dgm:spPr/>
    </dgm:pt>
    <dgm:pt modelId="{E5489235-8B72-49CF-B82A-EAF53173C7EF}" type="pres">
      <dgm:prSet presAssocID="{00ED632A-F600-4BDD-B3C4-92E07DCF57A6}" presName="childNode" presStyleLbl="node1" presStyleIdx="4" presStyleCnt="6">
        <dgm:presLayoutVars>
          <dgm:bulletEnabled val="1"/>
        </dgm:presLayoutVars>
      </dgm:prSet>
      <dgm:spPr/>
    </dgm:pt>
    <dgm:pt modelId="{EF308623-83AE-431A-A420-E8B962EF4C82}" type="pres">
      <dgm:prSet presAssocID="{00ED632A-F600-4BDD-B3C4-92E07DCF57A6}" presName="aSpace2" presStyleCnt="0"/>
      <dgm:spPr/>
    </dgm:pt>
    <dgm:pt modelId="{19C9CF2B-2398-41D1-8AB7-A6650C2E1D99}" type="pres">
      <dgm:prSet presAssocID="{9A23EF57-B1F9-4FE7-A653-0BCEE6A76D3F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82CE002-3C3B-4A69-9176-3E5322E585C1}" type="presOf" srcId="{F209F234-675C-4602-B4A3-79B285DFD0F1}" destId="{4501B8EC-B595-4C41-9DCA-807CC897107B}" srcOrd="0" destOrd="0" presId="urn:microsoft.com/office/officeart/2005/8/layout/lProcess2"/>
    <dgm:cxn modelId="{806CDA0A-A789-420C-81A1-0270390B2919}" srcId="{DA68AEAF-0BFF-47D5-85F7-C090151D68DC}" destId="{F209F234-675C-4602-B4A3-79B285DFD0F1}" srcOrd="0" destOrd="0" parTransId="{35F48517-A5B5-4AD0-BDA1-5BEB3EA257D7}" sibTransId="{1ABF4E17-AA09-4B07-9DB1-69CB5A4ACF1D}"/>
    <dgm:cxn modelId="{ACBE7A0B-D58C-490C-9ED7-9BBA959DC8FF}" srcId="{3699698A-85F9-41ED-A09F-55C207BB6060}" destId="{4125D177-598C-4A4C-85FC-B871441A488F}" srcOrd="1" destOrd="0" parTransId="{7EAB13B8-DA86-4E87-9484-2A3B2C6590D6}" sibTransId="{CAF54A41-9AC8-462C-8999-3E384E931824}"/>
    <dgm:cxn modelId="{0C65610E-3460-472C-8E1E-AE5E5674CE3D}" srcId="{2932EC70-E498-42C7-8301-96A91372ECF6}" destId="{6D2C785F-77AD-41C9-8C98-69D5A0B469EC}" srcOrd="2" destOrd="0" parTransId="{649869B8-246A-45D3-A337-32D5FCD5515E}" sibTransId="{FB91F469-EFAC-4D45-8D16-7C68483B0BE1}"/>
    <dgm:cxn modelId="{60D77325-BB0C-4EAC-B1A9-332215796C56}" srcId="{6D2C785F-77AD-41C9-8C98-69D5A0B469EC}" destId="{00ED632A-F600-4BDD-B3C4-92E07DCF57A6}" srcOrd="0" destOrd="0" parTransId="{55B69315-2D5A-4D68-9247-1383452C3AD4}" sibTransId="{3A83E4BD-B859-4DC5-89FA-6A9E21B716B2}"/>
    <dgm:cxn modelId="{D630CD2D-E9FD-4FCF-9109-BD896FBB1972}" type="presOf" srcId="{E0E3C396-1F39-4CBD-9935-FE58C610F41E}" destId="{D231FA66-7B47-4542-84A1-5EA04F1E6D7E}" srcOrd="0" destOrd="0" presId="urn:microsoft.com/office/officeart/2005/8/layout/lProcess2"/>
    <dgm:cxn modelId="{6FECC333-1AC4-4CED-83E0-F6B1B3B2D50A}" type="presOf" srcId="{6D2C785F-77AD-41C9-8C98-69D5A0B469EC}" destId="{F04EF335-9A30-449C-8D84-B7A180B54DEE}" srcOrd="1" destOrd="0" presId="urn:microsoft.com/office/officeart/2005/8/layout/lProcess2"/>
    <dgm:cxn modelId="{65B3E160-0BAF-4829-B219-976366CDC866}" srcId="{2932EC70-E498-42C7-8301-96A91372ECF6}" destId="{DA68AEAF-0BFF-47D5-85F7-C090151D68DC}" srcOrd="1" destOrd="0" parTransId="{E1F879FB-E0D3-4083-8476-389BDD8001C4}" sibTransId="{8A223EFE-8374-4D82-B347-012E30EC2CF4}"/>
    <dgm:cxn modelId="{DC56AB44-E201-4A19-A2C7-ED9E3846DBD2}" srcId="{6D2C785F-77AD-41C9-8C98-69D5A0B469EC}" destId="{9A23EF57-B1F9-4FE7-A653-0BCEE6A76D3F}" srcOrd="1" destOrd="0" parTransId="{63885813-D202-4B66-AFE3-7EB19A56D89C}" sibTransId="{355876DF-51F7-4C75-98D5-379D7382B15C}"/>
    <dgm:cxn modelId="{13C7744B-7139-46AA-9396-63D769C26A0C}" type="presOf" srcId="{3699698A-85F9-41ED-A09F-55C207BB6060}" destId="{8D4FC903-5FBE-483A-B13E-4950D1C06EBA}" srcOrd="1" destOrd="0" presId="urn:microsoft.com/office/officeart/2005/8/layout/lProcess2"/>
    <dgm:cxn modelId="{2B5D476C-A2BB-41D9-B40B-9F69929298FD}" type="presOf" srcId="{3699698A-85F9-41ED-A09F-55C207BB6060}" destId="{29EE5DA8-A088-4026-8FDB-D01627B03502}" srcOrd="0" destOrd="0" presId="urn:microsoft.com/office/officeart/2005/8/layout/lProcess2"/>
    <dgm:cxn modelId="{197D0980-DB16-4BCC-8AAD-18C8A42EDBD9}" srcId="{DA68AEAF-0BFF-47D5-85F7-C090151D68DC}" destId="{593074DC-8C3B-4010-9DF2-B53C6611F642}" srcOrd="1" destOrd="0" parTransId="{E5F02566-DF7E-430D-9765-6805B20493A7}" sibTransId="{86F9B307-FADE-45C1-8818-1EFE399B9D7C}"/>
    <dgm:cxn modelId="{F39BF389-8A1F-4009-A1F9-3A88ADBD38CD}" type="presOf" srcId="{4125D177-598C-4A4C-85FC-B871441A488F}" destId="{2DDFFC24-EB37-403A-A1E5-33DF91EE8981}" srcOrd="0" destOrd="0" presId="urn:microsoft.com/office/officeart/2005/8/layout/lProcess2"/>
    <dgm:cxn modelId="{70163499-8AEC-4C7C-817B-C7AD5C9209D9}" type="presOf" srcId="{DA68AEAF-0BFF-47D5-85F7-C090151D68DC}" destId="{91E205F1-7381-4BC9-AAF5-D48BC469F0AD}" srcOrd="0" destOrd="0" presId="urn:microsoft.com/office/officeart/2005/8/layout/lProcess2"/>
    <dgm:cxn modelId="{B329C79B-8C18-4DE3-875A-CD0973BB4E0F}" srcId="{2932EC70-E498-42C7-8301-96A91372ECF6}" destId="{3699698A-85F9-41ED-A09F-55C207BB6060}" srcOrd="0" destOrd="0" parTransId="{317D5642-9FBB-40ED-9F73-EB49F34FA867}" sibTransId="{68BE92EA-61C3-40EA-AE0D-0BC51CCFE150}"/>
    <dgm:cxn modelId="{F0A35CA7-0116-4AC3-8E55-B9B12056DA9F}" type="presOf" srcId="{6D2C785F-77AD-41C9-8C98-69D5A0B469EC}" destId="{71DAB298-0542-4607-97DD-466CEB75B063}" srcOrd="0" destOrd="0" presId="urn:microsoft.com/office/officeart/2005/8/layout/lProcess2"/>
    <dgm:cxn modelId="{366E5DB8-7885-4A0B-BC5B-3D03375FDB10}" srcId="{3699698A-85F9-41ED-A09F-55C207BB6060}" destId="{E0E3C396-1F39-4CBD-9935-FE58C610F41E}" srcOrd="0" destOrd="0" parTransId="{F1C316CB-7060-4148-853C-99C45428CA86}" sibTransId="{A6CA0032-E611-4758-BBD7-EA3FF70BA94D}"/>
    <dgm:cxn modelId="{CAD7ECB8-9405-42C3-A1F8-0F018BB6E17D}" type="presOf" srcId="{00ED632A-F600-4BDD-B3C4-92E07DCF57A6}" destId="{E5489235-8B72-49CF-B82A-EAF53173C7EF}" srcOrd="0" destOrd="0" presId="urn:microsoft.com/office/officeart/2005/8/layout/lProcess2"/>
    <dgm:cxn modelId="{EFDE09C8-E19C-4238-A881-F97E442E6A7F}" type="presOf" srcId="{9A23EF57-B1F9-4FE7-A653-0BCEE6A76D3F}" destId="{19C9CF2B-2398-41D1-8AB7-A6650C2E1D99}" srcOrd="0" destOrd="0" presId="urn:microsoft.com/office/officeart/2005/8/layout/lProcess2"/>
    <dgm:cxn modelId="{EA2EB7CF-0237-47CA-8CF6-28341856828B}" type="presOf" srcId="{DA68AEAF-0BFF-47D5-85F7-C090151D68DC}" destId="{9356B2A9-A916-4B8B-97F0-35A2117D2C09}" srcOrd="1" destOrd="0" presId="urn:microsoft.com/office/officeart/2005/8/layout/lProcess2"/>
    <dgm:cxn modelId="{56006CE8-C050-4E22-A8BA-71D2D5AF23CA}" type="presOf" srcId="{2932EC70-E498-42C7-8301-96A91372ECF6}" destId="{73503F69-C93C-4C99-B371-B2B0E49679EE}" srcOrd="0" destOrd="0" presId="urn:microsoft.com/office/officeart/2005/8/layout/lProcess2"/>
    <dgm:cxn modelId="{9CFB48F9-4FE5-468A-A44F-C2498BFB8014}" type="presOf" srcId="{593074DC-8C3B-4010-9DF2-B53C6611F642}" destId="{7F75B3C0-132B-44FB-9C2D-DD0244A47E1D}" srcOrd="0" destOrd="0" presId="urn:microsoft.com/office/officeart/2005/8/layout/lProcess2"/>
    <dgm:cxn modelId="{593D86AA-A719-4E99-98B3-6F0155A8A914}" type="presParOf" srcId="{73503F69-C93C-4C99-B371-B2B0E49679EE}" destId="{5B65478F-DB8B-499C-BAA1-682B7DB788B7}" srcOrd="0" destOrd="0" presId="urn:microsoft.com/office/officeart/2005/8/layout/lProcess2"/>
    <dgm:cxn modelId="{63DAA28F-D723-40D3-815C-E78C44554EF0}" type="presParOf" srcId="{5B65478F-DB8B-499C-BAA1-682B7DB788B7}" destId="{29EE5DA8-A088-4026-8FDB-D01627B03502}" srcOrd="0" destOrd="0" presId="urn:microsoft.com/office/officeart/2005/8/layout/lProcess2"/>
    <dgm:cxn modelId="{A783AABA-8F9D-40C4-9F54-D08D272C64F4}" type="presParOf" srcId="{5B65478F-DB8B-499C-BAA1-682B7DB788B7}" destId="{8D4FC903-5FBE-483A-B13E-4950D1C06EBA}" srcOrd="1" destOrd="0" presId="urn:microsoft.com/office/officeart/2005/8/layout/lProcess2"/>
    <dgm:cxn modelId="{C836B08E-196B-4C02-ADDF-3785EC45F9F0}" type="presParOf" srcId="{5B65478F-DB8B-499C-BAA1-682B7DB788B7}" destId="{FC9B6A5A-A5B0-452D-9730-6F2B4FCC2DD8}" srcOrd="2" destOrd="0" presId="urn:microsoft.com/office/officeart/2005/8/layout/lProcess2"/>
    <dgm:cxn modelId="{49CFFDB4-1BFC-4B6C-BC35-525D5F9C3CB7}" type="presParOf" srcId="{FC9B6A5A-A5B0-452D-9730-6F2B4FCC2DD8}" destId="{02F29040-39C7-4553-AE5F-88658E3FB93A}" srcOrd="0" destOrd="0" presId="urn:microsoft.com/office/officeart/2005/8/layout/lProcess2"/>
    <dgm:cxn modelId="{12BB3A83-A9C7-48C6-A484-686C2D03D52F}" type="presParOf" srcId="{02F29040-39C7-4553-AE5F-88658E3FB93A}" destId="{D231FA66-7B47-4542-84A1-5EA04F1E6D7E}" srcOrd="0" destOrd="0" presId="urn:microsoft.com/office/officeart/2005/8/layout/lProcess2"/>
    <dgm:cxn modelId="{BFB88BFD-A209-453C-8BAC-37AF0BD62D38}" type="presParOf" srcId="{02F29040-39C7-4553-AE5F-88658E3FB93A}" destId="{2E500644-FC39-41C6-8908-A769ACA2C8FF}" srcOrd="1" destOrd="0" presId="urn:microsoft.com/office/officeart/2005/8/layout/lProcess2"/>
    <dgm:cxn modelId="{1AA4076B-02B9-4A9D-84BA-BA0BEC9E2800}" type="presParOf" srcId="{02F29040-39C7-4553-AE5F-88658E3FB93A}" destId="{2DDFFC24-EB37-403A-A1E5-33DF91EE8981}" srcOrd="2" destOrd="0" presId="urn:microsoft.com/office/officeart/2005/8/layout/lProcess2"/>
    <dgm:cxn modelId="{3C5997DD-DAB8-4A8F-8CCD-A446DD48AC85}" type="presParOf" srcId="{73503F69-C93C-4C99-B371-B2B0E49679EE}" destId="{16FCDAC4-25A2-4CCF-948B-8DABA729F7F3}" srcOrd="1" destOrd="0" presId="urn:microsoft.com/office/officeart/2005/8/layout/lProcess2"/>
    <dgm:cxn modelId="{F9915A80-2A83-4837-8A10-57507BD6B387}" type="presParOf" srcId="{73503F69-C93C-4C99-B371-B2B0E49679EE}" destId="{FA777B83-2643-428F-A5EE-B29AA7980FD0}" srcOrd="2" destOrd="0" presId="urn:microsoft.com/office/officeart/2005/8/layout/lProcess2"/>
    <dgm:cxn modelId="{91AE3ADC-C78E-401D-BA98-8C919734AF66}" type="presParOf" srcId="{FA777B83-2643-428F-A5EE-B29AA7980FD0}" destId="{91E205F1-7381-4BC9-AAF5-D48BC469F0AD}" srcOrd="0" destOrd="0" presId="urn:microsoft.com/office/officeart/2005/8/layout/lProcess2"/>
    <dgm:cxn modelId="{37C82B6F-CE29-4608-9E37-747BF0C1069F}" type="presParOf" srcId="{FA777B83-2643-428F-A5EE-B29AA7980FD0}" destId="{9356B2A9-A916-4B8B-97F0-35A2117D2C09}" srcOrd="1" destOrd="0" presId="urn:microsoft.com/office/officeart/2005/8/layout/lProcess2"/>
    <dgm:cxn modelId="{5CE37F96-5C46-4547-9E92-F7E84AC49B6F}" type="presParOf" srcId="{FA777B83-2643-428F-A5EE-B29AA7980FD0}" destId="{C18A907A-4621-46BD-943F-B080EF559AC6}" srcOrd="2" destOrd="0" presId="urn:microsoft.com/office/officeart/2005/8/layout/lProcess2"/>
    <dgm:cxn modelId="{F3DB1EE2-04E4-41D7-81DD-948C41EA5CC2}" type="presParOf" srcId="{C18A907A-4621-46BD-943F-B080EF559AC6}" destId="{06D4B4FF-66BD-41F7-B93F-CD79A006D2EA}" srcOrd="0" destOrd="0" presId="urn:microsoft.com/office/officeart/2005/8/layout/lProcess2"/>
    <dgm:cxn modelId="{AB35B3C7-B27F-404E-B8A6-9209E158D524}" type="presParOf" srcId="{06D4B4FF-66BD-41F7-B93F-CD79A006D2EA}" destId="{4501B8EC-B595-4C41-9DCA-807CC897107B}" srcOrd="0" destOrd="0" presId="urn:microsoft.com/office/officeart/2005/8/layout/lProcess2"/>
    <dgm:cxn modelId="{CF17D211-CAEF-4B70-A3C9-BE5158CE0099}" type="presParOf" srcId="{06D4B4FF-66BD-41F7-B93F-CD79A006D2EA}" destId="{8081BDF0-1C26-487B-975A-C9D012510F90}" srcOrd="1" destOrd="0" presId="urn:microsoft.com/office/officeart/2005/8/layout/lProcess2"/>
    <dgm:cxn modelId="{FF37C786-DF8E-4A8D-9650-4255C218262B}" type="presParOf" srcId="{06D4B4FF-66BD-41F7-B93F-CD79A006D2EA}" destId="{7F75B3C0-132B-44FB-9C2D-DD0244A47E1D}" srcOrd="2" destOrd="0" presId="urn:microsoft.com/office/officeart/2005/8/layout/lProcess2"/>
    <dgm:cxn modelId="{40B43472-108C-41BA-A27B-BE5DCEB60A32}" type="presParOf" srcId="{73503F69-C93C-4C99-B371-B2B0E49679EE}" destId="{35A4EC00-052C-4E4B-9D7C-415F4155F2AD}" srcOrd="3" destOrd="0" presId="urn:microsoft.com/office/officeart/2005/8/layout/lProcess2"/>
    <dgm:cxn modelId="{31E15F67-6393-44FA-AED8-6BF49A8B3ED9}" type="presParOf" srcId="{73503F69-C93C-4C99-B371-B2B0E49679EE}" destId="{EB47C973-B945-4ADD-BE24-0CAFF6153FEF}" srcOrd="4" destOrd="0" presId="urn:microsoft.com/office/officeart/2005/8/layout/lProcess2"/>
    <dgm:cxn modelId="{BBEC904E-E73E-45C4-8595-7F17561B5EAE}" type="presParOf" srcId="{EB47C973-B945-4ADD-BE24-0CAFF6153FEF}" destId="{71DAB298-0542-4607-97DD-466CEB75B063}" srcOrd="0" destOrd="0" presId="urn:microsoft.com/office/officeart/2005/8/layout/lProcess2"/>
    <dgm:cxn modelId="{D26C66D4-8309-4758-8F7F-FC6FBA7CB523}" type="presParOf" srcId="{EB47C973-B945-4ADD-BE24-0CAFF6153FEF}" destId="{F04EF335-9A30-449C-8D84-B7A180B54DEE}" srcOrd="1" destOrd="0" presId="urn:microsoft.com/office/officeart/2005/8/layout/lProcess2"/>
    <dgm:cxn modelId="{A862E93B-F075-4558-B4F1-5E139B732084}" type="presParOf" srcId="{EB47C973-B945-4ADD-BE24-0CAFF6153FEF}" destId="{6190671C-F18F-47EE-8ACB-451E77FC0B6C}" srcOrd="2" destOrd="0" presId="urn:microsoft.com/office/officeart/2005/8/layout/lProcess2"/>
    <dgm:cxn modelId="{4093FDE6-57AE-4468-BC0E-88C42D962D7B}" type="presParOf" srcId="{6190671C-F18F-47EE-8ACB-451E77FC0B6C}" destId="{A686302C-0694-4C48-89BB-6DA0C3B77672}" srcOrd="0" destOrd="0" presId="urn:microsoft.com/office/officeart/2005/8/layout/lProcess2"/>
    <dgm:cxn modelId="{4F5B1076-CC95-4F73-8481-8BEEB13072A4}" type="presParOf" srcId="{A686302C-0694-4C48-89BB-6DA0C3B77672}" destId="{E5489235-8B72-49CF-B82A-EAF53173C7EF}" srcOrd="0" destOrd="0" presId="urn:microsoft.com/office/officeart/2005/8/layout/lProcess2"/>
    <dgm:cxn modelId="{30E1FFC4-C5C7-4DED-84DA-E5F4A628DA18}" type="presParOf" srcId="{A686302C-0694-4C48-89BB-6DA0C3B77672}" destId="{EF308623-83AE-431A-A420-E8B962EF4C82}" srcOrd="1" destOrd="0" presId="urn:microsoft.com/office/officeart/2005/8/layout/lProcess2"/>
    <dgm:cxn modelId="{BB0CDC96-1485-4FA4-BB89-BE3860BACE9E}" type="presParOf" srcId="{A686302C-0694-4C48-89BB-6DA0C3B77672}" destId="{19C9CF2B-2398-41D1-8AB7-A6650C2E1D9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E2C4D-1025-4D4C-B079-D40CB9E3944B}">
      <dsp:nvSpPr>
        <dsp:cNvPr id="0" name=""/>
        <dsp:cNvSpPr/>
      </dsp:nvSpPr>
      <dsp:spPr>
        <a:xfrm rot="5400000">
          <a:off x="-212670" y="214981"/>
          <a:ext cx="1417805" cy="992464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1</a:t>
          </a:r>
        </a:p>
      </dsp:txBody>
      <dsp:txXfrm rot="-5400000">
        <a:off x="1" y="498542"/>
        <a:ext cx="992464" cy="425341"/>
      </dsp:txXfrm>
    </dsp:sp>
    <dsp:sp modelId="{36DE88BA-5743-46A4-AC85-F1E9CDC2F529}">
      <dsp:nvSpPr>
        <dsp:cNvPr id="0" name=""/>
        <dsp:cNvSpPr/>
      </dsp:nvSpPr>
      <dsp:spPr>
        <a:xfrm rot="5400000">
          <a:off x="5813945" y="-4819170"/>
          <a:ext cx="921573" cy="10564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ИЗМЕНЕНИЯ ВО ВСЕХ УЧЕБНЫХ ПРЕДМЕТАХ, </a:t>
          </a:r>
          <a:r>
            <a:rPr lang="ru-RU" sz="2000" b="1" kern="1200" dirty="0">
              <a:solidFill>
                <a:srgbClr val="C00000"/>
              </a:solidFill>
            </a:rPr>
            <a:t>КРОМЕ ИНФОРМАТИКИ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МЕНЯЕТСЯ СТРУКТУРА КИМ</a:t>
          </a:r>
          <a:endParaRPr lang="ru-RU" sz="2000" kern="1200" dirty="0"/>
        </a:p>
      </dsp:txBody>
      <dsp:txXfrm rot="-5400000">
        <a:off x="992465" y="47297"/>
        <a:ext cx="10519548" cy="831599"/>
      </dsp:txXfrm>
    </dsp:sp>
    <dsp:sp modelId="{C867F039-D989-43C2-B1D3-DE4B8DFE0C93}">
      <dsp:nvSpPr>
        <dsp:cNvPr id="0" name=""/>
        <dsp:cNvSpPr/>
      </dsp:nvSpPr>
      <dsp:spPr>
        <a:xfrm rot="5400000">
          <a:off x="-212670" y="1436284"/>
          <a:ext cx="1417805" cy="992464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2</a:t>
          </a:r>
        </a:p>
      </dsp:txBody>
      <dsp:txXfrm rot="-5400000">
        <a:off x="1" y="1719845"/>
        <a:ext cx="992464" cy="425341"/>
      </dsp:txXfrm>
    </dsp:sp>
    <dsp:sp modelId="{1C74F42C-042D-4A1E-86CC-76B3423DA3D9}">
      <dsp:nvSpPr>
        <dsp:cNvPr id="0" name=""/>
        <dsp:cNvSpPr/>
      </dsp:nvSpPr>
      <dsp:spPr>
        <a:xfrm rot="5400000">
          <a:off x="5813945" y="-3597867"/>
          <a:ext cx="921573" cy="10564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ПОЯВЯТСЯ НОВЫЕ МОДЕЛИ ЗАДАНИЙ НА ПРИМЕНЕНИЕ ПРЕДМЕТНЫХ ЗНАНИЙ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>
              <a:solidFill>
                <a:srgbClr val="002060"/>
              </a:solidFill>
            </a:rPr>
            <a:t>ВО ВСЕХ УЧЕБНЫХ ПРЕДМЕТАХ МЕНЯЕТСЯ ШКАЛА ПЕРЕВОДА ПЕРВИЧНЫХ БАЛЛОВ ЕГЭ В ТЕСТОВЫЕ БАЛЛЫ НА ОСНОВЕ РЕАЛЬНЫХ РЕЗУЛЬТАТОВ ЭКЗАМЕНА 2022 ГОДА.</a:t>
          </a:r>
          <a:endParaRPr lang="ru-RU" sz="2000" kern="1200" dirty="0"/>
        </a:p>
      </dsp:txBody>
      <dsp:txXfrm rot="-5400000">
        <a:off x="992465" y="1268600"/>
        <a:ext cx="10519548" cy="831599"/>
      </dsp:txXfrm>
    </dsp:sp>
    <dsp:sp modelId="{E129F98F-1A47-4EAB-BD0C-E1235E74EB81}">
      <dsp:nvSpPr>
        <dsp:cNvPr id="0" name=""/>
        <dsp:cNvSpPr/>
      </dsp:nvSpPr>
      <dsp:spPr>
        <a:xfrm rot="5400000">
          <a:off x="-212670" y="2657587"/>
          <a:ext cx="1417805" cy="992464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941148"/>
        <a:ext cx="992464" cy="425341"/>
      </dsp:txXfrm>
    </dsp:sp>
    <dsp:sp modelId="{7BB98423-758C-41BE-B176-1E3E539441C8}">
      <dsp:nvSpPr>
        <dsp:cNvPr id="0" name=""/>
        <dsp:cNvSpPr/>
      </dsp:nvSpPr>
      <dsp:spPr>
        <a:xfrm rot="5400000">
          <a:off x="5813945" y="-2376564"/>
          <a:ext cx="921573" cy="10564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002060"/>
              </a:solidFill>
            </a:rPr>
            <a:t>УСИЛИВАЕТСЯ </a:t>
          </a:r>
          <a:r>
            <a:rPr lang="ru-RU" sz="1800" b="1" kern="1200" dirty="0">
              <a:solidFill>
                <a:srgbClr val="C00000"/>
              </a:solidFill>
            </a:rPr>
            <a:t>ДЕЯТЕЛЬНОСТНАЯ </a:t>
          </a:r>
          <a:r>
            <a:rPr lang="ru-RU" sz="1800" b="1" kern="1200" dirty="0">
              <a:solidFill>
                <a:srgbClr val="002060"/>
              </a:solidFill>
            </a:rPr>
            <a:t>СОСТАВЛЯЮЩАЯ  КИМ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002060"/>
              </a:solidFill>
            </a:rPr>
            <a:t>ПРИМЕНЕНИЕ УМЕНИЙ И НАВЫКОВ АНАЛИЗА РАЗЛИЧНОЙ ИНФОРМАЦИИ,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002060"/>
              </a:solidFill>
            </a:rPr>
            <a:t>РЕШЕНИЕ ЗАДАЧ, В ТОМ ЧИСЛЕ ПРАКТИЧЕСКИХ,  РАЗВЕРНУТОЕ ОБЪЯСНЕНИЕ, АРГУМЕНТАЦИИ И ДР.</a:t>
          </a:r>
        </a:p>
      </dsp:txBody>
      <dsp:txXfrm rot="-5400000">
        <a:off x="992465" y="2489903"/>
        <a:ext cx="10519548" cy="831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63289-B020-4F81-A696-075B819D783F}">
      <dsp:nvSpPr>
        <dsp:cNvPr id="0" name=""/>
        <dsp:cNvSpPr/>
      </dsp:nvSpPr>
      <dsp:spPr>
        <a:xfrm>
          <a:off x="0" y="2035685"/>
          <a:ext cx="11455400" cy="203956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2060"/>
              </a:solidFill>
            </a:rPr>
            <a:t>ФГОС – ЭТО ДРУГИЕ ПОДХОДЫ К СОДЕРЖАНИЮ ОБРАЗОВАНИЯ</a:t>
          </a:r>
          <a:endParaRPr lang="ru-RU" sz="2800" kern="1200" dirty="0"/>
        </a:p>
      </dsp:txBody>
      <dsp:txXfrm>
        <a:off x="0" y="2035685"/>
        <a:ext cx="11455400" cy="1101365"/>
      </dsp:txXfrm>
    </dsp:sp>
    <dsp:sp modelId="{2FB560B3-8E21-47D9-8210-31452D2D25C0}">
      <dsp:nvSpPr>
        <dsp:cNvPr id="0" name=""/>
        <dsp:cNvSpPr/>
      </dsp:nvSpPr>
      <dsp:spPr>
        <a:xfrm>
          <a:off x="0" y="2841771"/>
          <a:ext cx="5727700" cy="1095231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2060"/>
              </a:solidFill>
            </a:rPr>
            <a:t>ШКОЛА ДОЛЖНА НАУЧИТЬ РЕБЕНКА </a:t>
          </a:r>
          <a:r>
            <a:rPr lang="ru-RU" sz="1800" b="1" kern="1200" dirty="0">
              <a:solidFill>
                <a:srgbClr val="C00000"/>
              </a:solidFill>
            </a:rPr>
            <a:t>АНАЛИЗИРОВАТЬ</a:t>
          </a:r>
          <a:r>
            <a:rPr lang="ru-RU" sz="1800" b="1" kern="1200" dirty="0">
              <a:solidFill>
                <a:srgbClr val="002060"/>
              </a:solidFill>
            </a:rPr>
            <a:t>, </a:t>
          </a:r>
          <a:r>
            <a:rPr lang="ru-RU" sz="1800" b="1" kern="1200" dirty="0">
              <a:solidFill>
                <a:srgbClr val="C00000"/>
              </a:solidFill>
            </a:rPr>
            <a:t>СИСТЕМАТИЗИРОВАТЬ</a:t>
          </a:r>
          <a:r>
            <a:rPr lang="ru-RU" sz="1800" b="1" kern="1200" dirty="0">
              <a:solidFill>
                <a:srgbClr val="002060"/>
              </a:solidFill>
            </a:rPr>
            <a:t>, </a:t>
          </a:r>
          <a:r>
            <a:rPr lang="ru-RU" sz="1800" b="1" kern="1200" dirty="0">
              <a:solidFill>
                <a:srgbClr val="C00000"/>
              </a:solidFill>
            </a:rPr>
            <a:t>ОТБИРАТЬ</a:t>
          </a:r>
          <a:r>
            <a:rPr lang="ru-RU" sz="1800" b="1" kern="1200" dirty="0">
              <a:solidFill>
                <a:srgbClr val="002060"/>
              </a:solidFill>
            </a:rPr>
            <a:t> И </a:t>
          </a:r>
          <a:r>
            <a:rPr lang="ru-RU" sz="1800" b="1" kern="1200" dirty="0">
              <a:solidFill>
                <a:srgbClr val="C00000"/>
              </a:solidFill>
            </a:rPr>
            <a:t>КОМБИНИРОВАТЬ</a:t>
          </a:r>
          <a:r>
            <a:rPr lang="ru-RU" sz="1800" b="1" kern="1200" dirty="0">
              <a:solidFill>
                <a:srgbClr val="002060"/>
              </a:solidFill>
            </a:rPr>
            <a:t> ДАННЫЕ, ДЕЛАТЬ НА ИХ ОСНОВЕ </a:t>
          </a:r>
          <a:r>
            <a:rPr lang="ru-RU" sz="1800" b="1" kern="1200" dirty="0">
              <a:solidFill>
                <a:srgbClr val="C00000"/>
              </a:solidFill>
            </a:rPr>
            <a:t>ВЫВОДЫ</a:t>
          </a:r>
          <a:endParaRPr lang="ru-RU" sz="1800" kern="1200" dirty="0"/>
        </a:p>
      </dsp:txBody>
      <dsp:txXfrm>
        <a:off x="0" y="2841771"/>
        <a:ext cx="5727700" cy="1095231"/>
      </dsp:txXfrm>
    </dsp:sp>
    <dsp:sp modelId="{8FFF7252-23FD-4865-A866-C17E165CEF87}">
      <dsp:nvSpPr>
        <dsp:cNvPr id="0" name=""/>
        <dsp:cNvSpPr/>
      </dsp:nvSpPr>
      <dsp:spPr>
        <a:xfrm>
          <a:off x="5727700" y="2841771"/>
          <a:ext cx="5727700" cy="1095231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</a:rPr>
            <a:t>ПРАКТИЧЕСКОЕ ПРИМЕНЕНИЕ ЗНАНИЙ</a:t>
          </a:r>
          <a:endParaRPr lang="ru-RU" sz="2400" kern="1200" dirty="0"/>
        </a:p>
      </dsp:txBody>
      <dsp:txXfrm>
        <a:off x="5727700" y="2841771"/>
        <a:ext cx="5727700" cy="1095231"/>
      </dsp:txXfrm>
    </dsp:sp>
    <dsp:sp modelId="{39BAE1E6-60E1-4D69-A425-4DE47D96C531}">
      <dsp:nvSpPr>
        <dsp:cNvPr id="0" name=""/>
        <dsp:cNvSpPr/>
      </dsp:nvSpPr>
      <dsp:spPr>
        <a:xfrm rot="10800000">
          <a:off x="0" y="1449"/>
          <a:ext cx="11455400" cy="2054270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rgbClr val="C00000"/>
              </a:solidFill>
            </a:rPr>
            <a:t>ПОЧЕМУ ПРОИЗОШЛИ ИЗМЕНЕНИЯ В КИМ?</a:t>
          </a:r>
        </a:p>
      </dsp:txBody>
      <dsp:txXfrm rot="-10800000">
        <a:off x="0" y="1449"/>
        <a:ext cx="11455400" cy="721048"/>
      </dsp:txXfrm>
    </dsp:sp>
    <dsp:sp modelId="{180C7543-7D94-4C30-A025-5F248A63C56F}">
      <dsp:nvSpPr>
        <dsp:cNvPr id="0" name=""/>
        <dsp:cNvSpPr/>
      </dsp:nvSpPr>
      <dsp:spPr>
        <a:xfrm>
          <a:off x="0" y="722498"/>
          <a:ext cx="11455400" cy="614226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002060"/>
              </a:solidFill>
            </a:rPr>
            <a:t>В 2022 ГОДУ ЗАКАНЧИВАЮТ 11 – Й КЛАСС ОБУЧАЮЩИЕСЯ ПО ФГОС – 2010</a:t>
          </a:r>
          <a:endParaRPr lang="ru-RU" sz="2400" kern="1200" dirty="0"/>
        </a:p>
      </dsp:txBody>
      <dsp:txXfrm>
        <a:off x="0" y="722498"/>
        <a:ext cx="11455400" cy="614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5DA8-A088-4026-8FDB-D01627B03502}">
      <dsp:nvSpPr>
        <dsp:cNvPr id="0" name=""/>
        <dsp:cNvSpPr/>
      </dsp:nvSpPr>
      <dsp:spPr>
        <a:xfrm>
          <a:off x="138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Русский язык </a:t>
          </a:r>
        </a:p>
      </dsp:txBody>
      <dsp:txXfrm>
        <a:off x="1384" y="0"/>
        <a:ext cx="3599470" cy="1197609"/>
      </dsp:txXfrm>
    </dsp:sp>
    <dsp:sp modelId="{D231FA66-7B47-4542-84A1-5EA04F1E6D7E}">
      <dsp:nvSpPr>
        <dsp:cNvPr id="0" name=""/>
        <dsp:cNvSpPr/>
      </dsp:nvSpPr>
      <dsp:spPr>
        <a:xfrm>
          <a:off x="36133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Исключено 1-3 задание базового уровня</a:t>
          </a:r>
        </a:p>
      </dsp:txBody>
      <dsp:txXfrm>
        <a:off x="396585" y="1234033"/>
        <a:ext cx="2809068" cy="1133144"/>
      </dsp:txXfrm>
    </dsp:sp>
    <dsp:sp modelId="{2DDFFC24-EB37-403A-A1E5-33DF91EE8981}">
      <dsp:nvSpPr>
        <dsp:cNvPr id="0" name=""/>
        <dsp:cNvSpPr/>
      </dsp:nvSpPr>
      <dsp:spPr>
        <a:xfrm>
          <a:off x="36133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Балл был – 59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Стал  - 58</a:t>
          </a:r>
        </a:p>
      </dsp:txBody>
      <dsp:txXfrm>
        <a:off x="396585" y="2622863"/>
        <a:ext cx="2809068" cy="1133144"/>
      </dsp:txXfrm>
    </dsp:sp>
    <dsp:sp modelId="{91E205F1-7381-4BC9-AAF5-D48BC469F0AD}">
      <dsp:nvSpPr>
        <dsp:cNvPr id="0" name=""/>
        <dsp:cNvSpPr/>
      </dsp:nvSpPr>
      <dsp:spPr>
        <a:xfrm>
          <a:off x="387081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Математика базовая</a:t>
          </a:r>
        </a:p>
      </dsp:txBody>
      <dsp:txXfrm>
        <a:off x="3870814" y="0"/>
        <a:ext cx="3599470" cy="1197609"/>
      </dsp:txXfrm>
    </dsp:sp>
    <dsp:sp modelId="{4501B8EC-B595-4C41-9DCA-807CC897107B}">
      <dsp:nvSpPr>
        <dsp:cNvPr id="0" name=""/>
        <dsp:cNvSpPr/>
      </dsp:nvSpPr>
      <dsp:spPr>
        <a:xfrm>
          <a:off x="423076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Исключено 2 задание базового уровня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Добавили геометрию</a:t>
          </a:r>
        </a:p>
      </dsp:txBody>
      <dsp:txXfrm>
        <a:off x="4266015" y="1234033"/>
        <a:ext cx="2809068" cy="1133144"/>
      </dsp:txXfrm>
    </dsp:sp>
    <dsp:sp modelId="{7F75B3C0-132B-44FB-9C2D-DD0244A47E1D}">
      <dsp:nvSpPr>
        <dsp:cNvPr id="0" name=""/>
        <dsp:cNvSpPr/>
      </dsp:nvSpPr>
      <dsp:spPr>
        <a:xfrm>
          <a:off x="423076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Балл был – 20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Стал -21</a:t>
          </a:r>
        </a:p>
      </dsp:txBody>
      <dsp:txXfrm>
        <a:off x="4266015" y="2622863"/>
        <a:ext cx="2809068" cy="1133144"/>
      </dsp:txXfrm>
    </dsp:sp>
    <dsp:sp modelId="{71DAB298-0542-4607-97DD-466CEB75B063}">
      <dsp:nvSpPr>
        <dsp:cNvPr id="0" name=""/>
        <dsp:cNvSpPr/>
      </dsp:nvSpPr>
      <dsp:spPr>
        <a:xfrm>
          <a:off x="7740245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Математика профиль </a:t>
          </a:r>
        </a:p>
      </dsp:txBody>
      <dsp:txXfrm>
        <a:off x="7740245" y="0"/>
        <a:ext cx="3599470" cy="1197609"/>
      </dsp:txXfrm>
    </dsp:sp>
    <dsp:sp modelId="{E5489235-8B72-49CF-B82A-EAF53173C7EF}">
      <dsp:nvSpPr>
        <dsp:cNvPr id="0" name=""/>
        <dsp:cNvSpPr/>
      </dsp:nvSpPr>
      <dsp:spPr>
        <a:xfrm>
          <a:off x="8100192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Исключены 1-3 задания  базового уровня</a:t>
          </a:r>
        </a:p>
      </dsp:txBody>
      <dsp:txXfrm>
        <a:off x="8135446" y="1234033"/>
        <a:ext cx="2809068" cy="1133144"/>
      </dsp:txXfrm>
    </dsp:sp>
    <dsp:sp modelId="{19C9CF2B-2398-41D1-8AB7-A6650C2E1D99}">
      <dsp:nvSpPr>
        <dsp:cNvPr id="0" name=""/>
        <dsp:cNvSpPr/>
      </dsp:nvSpPr>
      <dsp:spPr>
        <a:xfrm>
          <a:off x="8100192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002060"/>
              </a:solidFill>
            </a:rPr>
            <a:t>Добавлены 9,10 задания повышенного уровня</a:t>
          </a:r>
        </a:p>
      </dsp:txBody>
      <dsp:txXfrm>
        <a:off x="8135446" y="2622863"/>
        <a:ext cx="2809068" cy="1133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5DA8-A088-4026-8FDB-D01627B03502}">
      <dsp:nvSpPr>
        <dsp:cNvPr id="0" name=""/>
        <dsp:cNvSpPr/>
      </dsp:nvSpPr>
      <dsp:spPr>
        <a:xfrm>
          <a:off x="138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b="1" kern="1200" dirty="0">
              <a:solidFill>
                <a:srgbClr val="C00000"/>
              </a:solidFill>
            </a:rPr>
            <a:t>Биология </a:t>
          </a:r>
        </a:p>
      </dsp:txBody>
      <dsp:txXfrm>
        <a:off x="1384" y="0"/>
        <a:ext cx="3599470" cy="1197609"/>
      </dsp:txXfrm>
    </dsp:sp>
    <dsp:sp modelId="{D231FA66-7B47-4542-84A1-5EA04F1E6D7E}">
      <dsp:nvSpPr>
        <dsp:cNvPr id="0" name=""/>
        <dsp:cNvSpPr/>
      </dsp:nvSpPr>
      <dsp:spPr>
        <a:xfrm>
          <a:off x="36133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Сокращена часть 1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 базового уровня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Задания перенесены в часть 2 с развернутым ответом</a:t>
          </a:r>
        </a:p>
      </dsp:txBody>
      <dsp:txXfrm>
        <a:off x="396585" y="1234033"/>
        <a:ext cx="2809068" cy="1133144"/>
      </dsp:txXfrm>
    </dsp:sp>
    <dsp:sp modelId="{2DDFFC24-EB37-403A-A1E5-33DF91EE8981}">
      <dsp:nvSpPr>
        <dsp:cNvPr id="0" name=""/>
        <dsp:cNvSpPr/>
      </dsp:nvSpPr>
      <dsp:spPr>
        <a:xfrm>
          <a:off x="36133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В части 2 все задания переведены в практико-ориентированные</a:t>
          </a:r>
        </a:p>
      </dsp:txBody>
      <dsp:txXfrm>
        <a:off x="396585" y="2622863"/>
        <a:ext cx="2809068" cy="1133144"/>
      </dsp:txXfrm>
    </dsp:sp>
    <dsp:sp modelId="{91E205F1-7381-4BC9-AAF5-D48BC469F0AD}">
      <dsp:nvSpPr>
        <dsp:cNvPr id="0" name=""/>
        <dsp:cNvSpPr/>
      </dsp:nvSpPr>
      <dsp:spPr>
        <a:xfrm>
          <a:off x="387081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b="1" kern="1200" dirty="0">
              <a:solidFill>
                <a:srgbClr val="C00000"/>
              </a:solidFill>
            </a:rPr>
            <a:t>Физика </a:t>
          </a:r>
        </a:p>
      </dsp:txBody>
      <dsp:txXfrm>
        <a:off x="3870814" y="0"/>
        <a:ext cx="3599470" cy="1197609"/>
      </dsp:txXfrm>
    </dsp:sp>
    <dsp:sp modelId="{4501B8EC-B595-4C41-9DCA-807CC897107B}">
      <dsp:nvSpPr>
        <dsp:cNvPr id="0" name=""/>
        <dsp:cNvSpPr/>
      </dsp:nvSpPr>
      <dsp:spPr>
        <a:xfrm>
          <a:off x="423076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Сократили задания части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Базового уровня</a:t>
          </a:r>
        </a:p>
      </dsp:txBody>
      <dsp:txXfrm>
        <a:off x="4266015" y="1234033"/>
        <a:ext cx="2809068" cy="1133144"/>
      </dsp:txXfrm>
    </dsp:sp>
    <dsp:sp modelId="{7F75B3C0-132B-44FB-9C2D-DD0244A47E1D}">
      <dsp:nvSpPr>
        <dsp:cNvPr id="0" name=""/>
        <dsp:cNvSpPr/>
      </dsp:nvSpPr>
      <dsp:spPr>
        <a:xfrm>
          <a:off x="423076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Увеличено количество заданий с развернутым ответом</a:t>
          </a:r>
        </a:p>
      </dsp:txBody>
      <dsp:txXfrm>
        <a:off x="4266015" y="2622863"/>
        <a:ext cx="2809068" cy="1133144"/>
      </dsp:txXfrm>
    </dsp:sp>
    <dsp:sp modelId="{71DAB298-0542-4607-97DD-466CEB75B063}">
      <dsp:nvSpPr>
        <dsp:cNvPr id="0" name=""/>
        <dsp:cNvSpPr/>
      </dsp:nvSpPr>
      <dsp:spPr>
        <a:xfrm>
          <a:off x="7740245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b="1" kern="1200" dirty="0">
              <a:solidFill>
                <a:srgbClr val="C00000"/>
              </a:solidFill>
            </a:rPr>
            <a:t>Химия </a:t>
          </a:r>
        </a:p>
      </dsp:txBody>
      <dsp:txXfrm>
        <a:off x="7740245" y="0"/>
        <a:ext cx="3599470" cy="1197609"/>
      </dsp:txXfrm>
    </dsp:sp>
    <dsp:sp modelId="{E5489235-8B72-49CF-B82A-EAF53173C7EF}">
      <dsp:nvSpPr>
        <dsp:cNvPr id="0" name=""/>
        <dsp:cNvSpPr/>
      </dsp:nvSpPr>
      <dsp:spPr>
        <a:xfrm>
          <a:off x="8100192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Исключены 7,13,14 задания  базового уровня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Добавлены 23,28 повышенного уровня</a:t>
          </a:r>
        </a:p>
      </dsp:txBody>
      <dsp:txXfrm>
        <a:off x="8135446" y="1234033"/>
        <a:ext cx="2809068" cy="1133144"/>
      </dsp:txXfrm>
    </dsp:sp>
    <dsp:sp modelId="{19C9CF2B-2398-41D1-8AB7-A6650C2E1D99}">
      <dsp:nvSpPr>
        <dsp:cNvPr id="0" name=""/>
        <dsp:cNvSpPr/>
      </dsp:nvSpPr>
      <dsp:spPr>
        <a:xfrm>
          <a:off x="8100192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Балл был – 35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Стал - 34</a:t>
          </a:r>
        </a:p>
      </dsp:txBody>
      <dsp:txXfrm>
        <a:off x="8135446" y="2622863"/>
        <a:ext cx="2809068" cy="1133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5DA8-A088-4026-8FDB-D01627B03502}">
      <dsp:nvSpPr>
        <dsp:cNvPr id="0" name=""/>
        <dsp:cNvSpPr/>
      </dsp:nvSpPr>
      <dsp:spPr>
        <a:xfrm>
          <a:off x="138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b="1" kern="1200" dirty="0">
              <a:solidFill>
                <a:srgbClr val="C00000"/>
              </a:solidFill>
            </a:rPr>
            <a:t>История </a:t>
          </a:r>
        </a:p>
      </dsp:txBody>
      <dsp:txXfrm>
        <a:off x="1384" y="0"/>
        <a:ext cx="3599470" cy="1197609"/>
      </dsp:txXfrm>
    </dsp:sp>
    <dsp:sp modelId="{D231FA66-7B47-4542-84A1-5EA04F1E6D7E}">
      <dsp:nvSpPr>
        <dsp:cNvPr id="0" name=""/>
        <dsp:cNvSpPr/>
      </dsp:nvSpPr>
      <dsp:spPr>
        <a:xfrm>
          <a:off x="36133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Исключены 3,4,  6,7,10,22,23,25 задания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Переведены в задания с развернутым ответом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b="1" kern="1200" dirty="0">
            <a:solidFill>
              <a:srgbClr val="002060"/>
            </a:solidFill>
          </a:endParaRPr>
        </a:p>
      </dsp:txBody>
      <dsp:txXfrm>
        <a:off x="396585" y="1234033"/>
        <a:ext cx="2809068" cy="1133144"/>
      </dsp:txXfrm>
    </dsp:sp>
    <dsp:sp modelId="{2DDFFC24-EB37-403A-A1E5-33DF91EE8981}">
      <dsp:nvSpPr>
        <dsp:cNvPr id="0" name=""/>
        <dsp:cNvSpPr/>
      </dsp:nvSpPr>
      <dsp:spPr>
        <a:xfrm>
          <a:off x="36133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Добавили задания по ВОВ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Время сократилось с -235 минут 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до 180 минут!!!</a:t>
          </a:r>
        </a:p>
      </dsp:txBody>
      <dsp:txXfrm>
        <a:off x="396585" y="2622863"/>
        <a:ext cx="2809068" cy="1133144"/>
      </dsp:txXfrm>
    </dsp:sp>
    <dsp:sp modelId="{91E205F1-7381-4BC9-AAF5-D48BC469F0AD}">
      <dsp:nvSpPr>
        <dsp:cNvPr id="0" name=""/>
        <dsp:cNvSpPr/>
      </dsp:nvSpPr>
      <dsp:spPr>
        <a:xfrm>
          <a:off x="387081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b="1" kern="1200" dirty="0">
              <a:solidFill>
                <a:srgbClr val="C00000"/>
              </a:solidFill>
            </a:rPr>
            <a:t>Обществознание </a:t>
          </a:r>
        </a:p>
      </dsp:txBody>
      <dsp:txXfrm>
        <a:off x="3870814" y="0"/>
        <a:ext cx="3599470" cy="1197609"/>
      </dsp:txXfrm>
    </dsp:sp>
    <dsp:sp modelId="{4501B8EC-B595-4C41-9DCA-807CC897107B}">
      <dsp:nvSpPr>
        <dsp:cNvPr id="0" name=""/>
        <dsp:cNvSpPr/>
      </dsp:nvSpPr>
      <dsp:spPr>
        <a:xfrm>
          <a:off x="423076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Исключены  1,2,10,20 задания базового уровня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Добавлены задания по Конституции РФ</a:t>
          </a:r>
        </a:p>
      </dsp:txBody>
      <dsp:txXfrm>
        <a:off x="4266015" y="1234033"/>
        <a:ext cx="2809068" cy="1133144"/>
      </dsp:txXfrm>
    </dsp:sp>
    <dsp:sp modelId="{7F75B3C0-132B-44FB-9C2D-DD0244A47E1D}">
      <dsp:nvSpPr>
        <dsp:cNvPr id="0" name=""/>
        <dsp:cNvSpPr/>
      </dsp:nvSpPr>
      <dsp:spPr>
        <a:xfrm>
          <a:off x="423076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Время сократилось с 235 до 180 минут!!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Баллы сократились с 64 до 57</a:t>
          </a:r>
        </a:p>
      </dsp:txBody>
      <dsp:txXfrm>
        <a:off x="4266015" y="2622863"/>
        <a:ext cx="2809068" cy="1133144"/>
      </dsp:txXfrm>
    </dsp:sp>
    <dsp:sp modelId="{71DAB298-0542-4607-97DD-466CEB75B063}">
      <dsp:nvSpPr>
        <dsp:cNvPr id="0" name=""/>
        <dsp:cNvSpPr/>
      </dsp:nvSpPr>
      <dsp:spPr>
        <a:xfrm>
          <a:off x="7740245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b="1" kern="1200" dirty="0">
              <a:solidFill>
                <a:srgbClr val="C00000"/>
              </a:solidFill>
            </a:rPr>
            <a:t>География </a:t>
          </a:r>
        </a:p>
      </dsp:txBody>
      <dsp:txXfrm>
        <a:off x="7740245" y="0"/>
        <a:ext cx="3599470" cy="1197609"/>
      </dsp:txXfrm>
    </dsp:sp>
    <dsp:sp modelId="{E5489235-8B72-49CF-B82A-EAF53173C7EF}">
      <dsp:nvSpPr>
        <dsp:cNvPr id="0" name=""/>
        <dsp:cNvSpPr/>
      </dsp:nvSpPr>
      <dsp:spPr>
        <a:xfrm>
          <a:off x="8100192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Количество заданий сократилось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с 34 до 31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Увеличено количество заданий с развернутым ответом </a:t>
          </a:r>
        </a:p>
      </dsp:txBody>
      <dsp:txXfrm>
        <a:off x="8135446" y="1234033"/>
        <a:ext cx="2809068" cy="1133144"/>
      </dsp:txXfrm>
    </dsp:sp>
    <dsp:sp modelId="{19C9CF2B-2398-41D1-8AB7-A6650C2E1D99}">
      <dsp:nvSpPr>
        <dsp:cNvPr id="0" name=""/>
        <dsp:cNvSpPr/>
      </dsp:nvSpPr>
      <dsp:spPr>
        <a:xfrm>
          <a:off x="8100192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Включены задания из ВПР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rgbClr val="002060"/>
              </a:solidFill>
            </a:rPr>
            <a:t>Функциональная грамотность </a:t>
          </a:r>
        </a:p>
      </dsp:txBody>
      <dsp:txXfrm>
        <a:off x="8135446" y="2622863"/>
        <a:ext cx="2809068" cy="11331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5DA8-A088-4026-8FDB-D01627B03502}">
      <dsp:nvSpPr>
        <dsp:cNvPr id="0" name=""/>
        <dsp:cNvSpPr/>
      </dsp:nvSpPr>
      <dsp:spPr>
        <a:xfrm>
          <a:off x="138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Литература </a:t>
          </a:r>
        </a:p>
      </dsp:txBody>
      <dsp:txXfrm>
        <a:off x="1384" y="0"/>
        <a:ext cx="3599470" cy="1197609"/>
      </dsp:txXfrm>
    </dsp:sp>
    <dsp:sp modelId="{D231FA66-7B47-4542-84A1-5EA04F1E6D7E}">
      <dsp:nvSpPr>
        <dsp:cNvPr id="0" name=""/>
        <dsp:cNvSpPr/>
      </dsp:nvSpPr>
      <dsp:spPr>
        <a:xfrm>
          <a:off x="36133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Количество заданий базового уровня сократилось с 12 до 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Можно использовать зарубежную литературу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solidFill>
              <a:srgbClr val="002060"/>
            </a:solidFill>
          </a:endParaRPr>
        </a:p>
      </dsp:txBody>
      <dsp:txXfrm>
        <a:off x="396585" y="1234033"/>
        <a:ext cx="2809068" cy="1133144"/>
      </dsp:txXfrm>
    </dsp:sp>
    <dsp:sp modelId="{2DDFFC24-EB37-403A-A1E5-33DF91EE8981}">
      <dsp:nvSpPr>
        <dsp:cNvPr id="0" name=""/>
        <dsp:cNvSpPr/>
      </dsp:nvSpPr>
      <dsp:spPr>
        <a:xfrm>
          <a:off x="36133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Введен критерий грамотности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Изменился балл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Был – 58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2060"/>
              </a:solidFill>
            </a:rPr>
            <a:t>Стал - 55</a:t>
          </a:r>
        </a:p>
      </dsp:txBody>
      <dsp:txXfrm>
        <a:off x="396585" y="2622863"/>
        <a:ext cx="2809068" cy="1133144"/>
      </dsp:txXfrm>
    </dsp:sp>
    <dsp:sp modelId="{91E205F1-7381-4BC9-AAF5-D48BC469F0AD}">
      <dsp:nvSpPr>
        <dsp:cNvPr id="0" name=""/>
        <dsp:cNvSpPr/>
      </dsp:nvSpPr>
      <dsp:spPr>
        <a:xfrm>
          <a:off x="3870814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Английский язык, немецкий язык </a:t>
          </a:r>
        </a:p>
      </dsp:txBody>
      <dsp:txXfrm>
        <a:off x="3870814" y="0"/>
        <a:ext cx="3599470" cy="1197609"/>
      </dsp:txXfrm>
    </dsp:sp>
    <dsp:sp modelId="{4501B8EC-B595-4C41-9DCA-807CC897107B}">
      <dsp:nvSpPr>
        <dsp:cNvPr id="0" name=""/>
        <dsp:cNvSpPr/>
      </dsp:nvSpPr>
      <dsp:spPr>
        <a:xfrm>
          <a:off x="4230761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</a:rPr>
            <a:t>Анализ таблицы/диаграммы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</a:rPr>
            <a:t>Новое задание – отправить голосовое сообщение другу</a:t>
          </a:r>
        </a:p>
      </dsp:txBody>
      <dsp:txXfrm>
        <a:off x="4266015" y="1234033"/>
        <a:ext cx="2809068" cy="1133144"/>
      </dsp:txXfrm>
    </dsp:sp>
    <dsp:sp modelId="{7F75B3C0-132B-44FB-9C2D-DD0244A47E1D}">
      <dsp:nvSpPr>
        <dsp:cNvPr id="0" name=""/>
        <dsp:cNvSpPr/>
      </dsp:nvSpPr>
      <dsp:spPr>
        <a:xfrm>
          <a:off x="4230761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Время письменной части увеличилось на 10 минут (3 часа 10 минут)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1200" b="1" kern="1200" dirty="0">
            <a:solidFill>
              <a:srgbClr val="002060"/>
            </a:solidFill>
          </a:endParaRP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Время устной части увеличилось на 2 минуты (17 минут)</a:t>
          </a:r>
        </a:p>
      </dsp:txBody>
      <dsp:txXfrm>
        <a:off x="4266015" y="2622863"/>
        <a:ext cx="2809068" cy="1133144"/>
      </dsp:txXfrm>
    </dsp:sp>
    <dsp:sp modelId="{71DAB298-0542-4607-97DD-466CEB75B063}">
      <dsp:nvSpPr>
        <dsp:cNvPr id="0" name=""/>
        <dsp:cNvSpPr/>
      </dsp:nvSpPr>
      <dsp:spPr>
        <a:xfrm>
          <a:off x="7740245" y="0"/>
          <a:ext cx="3599470" cy="39920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srgbClr val="C00000"/>
              </a:solidFill>
            </a:rPr>
            <a:t>Китайский язык </a:t>
          </a:r>
        </a:p>
      </dsp:txBody>
      <dsp:txXfrm>
        <a:off x="7740245" y="0"/>
        <a:ext cx="3599470" cy="1197609"/>
      </dsp:txXfrm>
    </dsp:sp>
    <dsp:sp modelId="{E5489235-8B72-49CF-B82A-EAF53173C7EF}">
      <dsp:nvSpPr>
        <dsp:cNvPr id="0" name=""/>
        <dsp:cNvSpPr/>
      </dsp:nvSpPr>
      <dsp:spPr>
        <a:xfrm>
          <a:off x="8100192" y="119877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</a:rPr>
            <a:t>Новое задание – написать письмо личного характера в ответ на письмо стимул от друга </a:t>
          </a:r>
        </a:p>
      </dsp:txBody>
      <dsp:txXfrm>
        <a:off x="8135446" y="1234033"/>
        <a:ext cx="2809068" cy="1133144"/>
      </dsp:txXfrm>
    </dsp:sp>
    <dsp:sp modelId="{19C9CF2B-2398-41D1-8AB7-A6650C2E1D99}">
      <dsp:nvSpPr>
        <dsp:cNvPr id="0" name=""/>
        <dsp:cNvSpPr/>
      </dsp:nvSpPr>
      <dsp:spPr>
        <a:xfrm>
          <a:off x="8100192" y="2587609"/>
          <a:ext cx="2879576" cy="1203652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</a:rPr>
            <a:t>Повышены требования к объему  ответов в заданиях 28,29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solidFill>
                <a:srgbClr val="002060"/>
              </a:solidFill>
            </a:rPr>
            <a:t>2 «письменная» речь</a:t>
          </a:r>
        </a:p>
      </dsp:txBody>
      <dsp:txXfrm>
        <a:off x="8135446" y="2622863"/>
        <a:ext cx="2809068" cy="113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4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2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0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0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8392-D15E-4845-8D7D-F14CB7A234F9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вгуст 2021\Август 2021 шаблон презентации новые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66971" y="2724458"/>
            <a:ext cx="10383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2">
                    <a:lumMod val="25000"/>
                  </a:schemeClr>
                </a:solidFill>
              </a:rPr>
              <a:t>ОБ ИЗМЕНЕНИЯХ В ЕГЭ – 2022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9100" y="4858435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Давыдова И.В.</a:t>
            </a: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директор МБОУ ДПО «Научно-методический центр» </a:t>
            </a:r>
          </a:p>
        </p:txBody>
      </p:sp>
    </p:spTree>
    <p:extLst>
      <p:ext uri="{BB962C8B-B14F-4D97-AF65-F5344CB8AC3E}">
        <p14:creationId xmlns:p14="http://schemas.microsoft.com/office/powerpoint/2010/main" val="158350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Август 2021\Август 2021 шаблон презентации новые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29267812"/>
              </p:ext>
            </p:extLst>
          </p:nvPr>
        </p:nvGraphicFramePr>
        <p:xfrm>
          <a:off x="444500" y="2273300"/>
          <a:ext cx="11557000" cy="3865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451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Август 2021\Август 2021 шаблон презентации новые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18924780"/>
              </p:ext>
            </p:extLst>
          </p:nvPr>
        </p:nvGraphicFramePr>
        <p:xfrm>
          <a:off x="368300" y="1993900"/>
          <a:ext cx="11455400" cy="407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06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Август 2021\Август 2021 шаблон презентации новые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3085" y="1962587"/>
            <a:ext cx="11597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0801" y="1875436"/>
            <a:ext cx="10611199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C00000"/>
                </a:solidFill>
              </a:rPr>
              <a:t>МЕЖПРЕДМЕТНЫЕ СВЯЗИ</a:t>
            </a:r>
          </a:p>
          <a:p>
            <a:endParaRPr lang="ru-RU" sz="2300" b="1" dirty="0">
              <a:solidFill>
                <a:srgbClr val="C00000"/>
              </a:solidFill>
            </a:endParaRPr>
          </a:p>
          <a:p>
            <a:r>
              <a:rPr lang="ru-RU" sz="2300" b="1" u="sng" dirty="0">
                <a:solidFill>
                  <a:srgbClr val="002060"/>
                </a:solidFill>
              </a:rPr>
              <a:t>ХИМИЯ</a:t>
            </a:r>
            <a:r>
              <a:rPr lang="ru-RU" sz="2300" b="1" dirty="0">
                <a:solidFill>
                  <a:srgbClr val="002060"/>
                </a:solidFill>
              </a:rPr>
              <a:t>           МАТЕРИАЛОВЕДЕНИЕ И ЭНЕРГЕТИКА, ЭКОЛОГИЯ И ЗДРАВООХРАНЕНИЕ</a:t>
            </a:r>
          </a:p>
          <a:p>
            <a:endParaRPr lang="ru-RU" sz="2300" b="1" dirty="0">
              <a:solidFill>
                <a:srgbClr val="002060"/>
              </a:solidFill>
            </a:endParaRPr>
          </a:p>
          <a:p>
            <a:r>
              <a:rPr lang="ru-RU" sz="2300" b="1" u="sng" dirty="0">
                <a:solidFill>
                  <a:srgbClr val="002060"/>
                </a:solidFill>
              </a:rPr>
              <a:t>БИОЛОГИЯ </a:t>
            </a:r>
            <a:r>
              <a:rPr lang="ru-RU" sz="2300" b="1" dirty="0">
                <a:solidFill>
                  <a:srgbClr val="002060"/>
                </a:solidFill>
              </a:rPr>
              <a:t>          МЕДИЦИНА, ЭКОЛОГИЯ, АГРОНОМИЯ И ВЕТЕРИНАРИЯ</a:t>
            </a:r>
          </a:p>
          <a:p>
            <a:endParaRPr lang="ru-RU" sz="2300" b="1" dirty="0">
              <a:solidFill>
                <a:srgbClr val="002060"/>
              </a:solidFill>
            </a:endParaRPr>
          </a:p>
          <a:p>
            <a:r>
              <a:rPr lang="ru-RU" sz="2300" b="1" u="sng" dirty="0">
                <a:solidFill>
                  <a:srgbClr val="002060"/>
                </a:solidFill>
              </a:rPr>
              <a:t>ГЕОГРАФИЯ</a:t>
            </a:r>
            <a:r>
              <a:rPr lang="ru-RU" sz="2300" b="1" dirty="0">
                <a:solidFill>
                  <a:srgbClr val="002060"/>
                </a:solidFill>
              </a:rPr>
              <a:t>         ЭКОЛОГИЯ И ЭКОНОМИКА</a:t>
            </a:r>
          </a:p>
          <a:p>
            <a:endParaRPr lang="ru-RU" sz="2300" b="1" dirty="0">
              <a:solidFill>
                <a:srgbClr val="002060"/>
              </a:solidFill>
            </a:endParaRPr>
          </a:p>
          <a:p>
            <a:r>
              <a:rPr lang="ru-RU" sz="2300" b="1" u="sng" dirty="0">
                <a:solidFill>
                  <a:srgbClr val="002060"/>
                </a:solidFill>
              </a:rPr>
              <a:t>МАТЕМАТИКА</a:t>
            </a:r>
            <a:r>
              <a:rPr lang="ru-RU" sz="2300" b="1" dirty="0">
                <a:solidFill>
                  <a:srgbClr val="002060"/>
                </a:solidFill>
              </a:rPr>
              <a:t>         ИНЖЕНЕРНЫЙ, ЭКОНОМИЧЕСКИЙ АСПЕКТЫ, КОНТЕКСТ РАЗРАБОТОК В ОБЛАСТИ РОБОТОТЕХНИКИ И ИСКУССТВЕННОГО ИНТЕЛЛЕКТА.</a:t>
            </a:r>
          </a:p>
        </p:txBody>
      </p:sp>
      <p:pic>
        <p:nvPicPr>
          <p:cNvPr id="1026" name="Picture 2" descr="https://xn--74-6kcpesb2aoz.xn--p1ai/wp-content/uploads/2020/04/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85" y="2959100"/>
            <a:ext cx="1392816" cy="139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s://cs6.pikabu.ru/post_img/big/2015/05/08/0/1431032456_8855320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90"/>
          <a:stretch/>
        </p:blipFill>
        <p:spPr bwMode="auto">
          <a:xfrm>
            <a:off x="2879407" y="2656979"/>
            <a:ext cx="311785" cy="321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cs6.pikabu.ru/post_img/big/2015/05/08/0/1431032456_8855320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90"/>
          <a:stretch/>
        </p:blipFill>
        <p:spPr bwMode="auto">
          <a:xfrm>
            <a:off x="3323907" y="3698379"/>
            <a:ext cx="311785" cy="321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s://cs6.pikabu.ru/post_img/big/2015/05/08/0/1431032456_8855320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90"/>
          <a:stretch/>
        </p:blipFill>
        <p:spPr bwMode="auto">
          <a:xfrm>
            <a:off x="3608068" y="5108079"/>
            <a:ext cx="311785" cy="321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s://cs6.pikabu.ru/post_img/big/2015/05/08/0/1431032456_8855320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90"/>
          <a:stretch/>
        </p:blipFill>
        <p:spPr bwMode="auto">
          <a:xfrm>
            <a:off x="3296284" y="4398271"/>
            <a:ext cx="311785" cy="321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993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Август 2021\Август 2021 шаблон презентации новые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2199753"/>
              </p:ext>
            </p:extLst>
          </p:nvPr>
        </p:nvGraphicFramePr>
        <p:xfrm>
          <a:off x="393700" y="2146299"/>
          <a:ext cx="11341100" cy="399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2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Август 2021\Август 2021 шаблон презентации новые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70318976"/>
              </p:ext>
            </p:extLst>
          </p:nvPr>
        </p:nvGraphicFramePr>
        <p:xfrm>
          <a:off x="393700" y="2146299"/>
          <a:ext cx="11341100" cy="399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301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Август 2021\Август 2021 шаблон презентации новые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5772483"/>
              </p:ext>
            </p:extLst>
          </p:nvPr>
        </p:nvGraphicFramePr>
        <p:xfrm>
          <a:off x="393700" y="2146299"/>
          <a:ext cx="11341100" cy="399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079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Август 2021\Август 2021 шаблон презентации новые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2795" y="1381584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ОБ ИЗМЕНЕНИЯХ В КИМ -2022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2454230"/>
              </p:ext>
            </p:extLst>
          </p:nvPr>
        </p:nvGraphicFramePr>
        <p:xfrm>
          <a:off x="393700" y="2146299"/>
          <a:ext cx="11341100" cy="399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6824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475</Words>
  <Application>Microsoft Office PowerPoint</Application>
  <PresentationFormat>Широкоэкранный</PresentationFormat>
  <Paragraphs>94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user1</dc:creator>
  <cp:lastModifiedBy>admin</cp:lastModifiedBy>
  <cp:revision>78</cp:revision>
  <dcterms:created xsi:type="dcterms:W3CDTF">2021-08-10T06:22:42Z</dcterms:created>
  <dcterms:modified xsi:type="dcterms:W3CDTF">2021-10-01T12:34:34Z</dcterms:modified>
</cp:coreProperties>
</file>