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DD0-054E-4D11-B34C-B8D8140072B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CFAC-06C1-43BD-9872-F397A32495E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DD0-054E-4D11-B34C-B8D8140072B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CFAC-06C1-43BD-9872-F397A3249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DD0-054E-4D11-B34C-B8D8140072B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CFAC-06C1-43BD-9872-F397A3249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DD0-054E-4D11-B34C-B8D8140072B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CFAC-06C1-43BD-9872-F397A3249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DD0-054E-4D11-B34C-B8D8140072B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BA4CFAC-06C1-43BD-9872-F397A32495E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DD0-054E-4D11-B34C-B8D8140072B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CFAC-06C1-43BD-9872-F397A3249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DD0-054E-4D11-B34C-B8D8140072B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CFAC-06C1-43BD-9872-F397A3249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DD0-054E-4D11-B34C-B8D8140072B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CFAC-06C1-43BD-9872-F397A3249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DD0-054E-4D11-B34C-B8D8140072B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CFAC-06C1-43BD-9872-F397A3249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DD0-054E-4D11-B34C-B8D8140072B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CFAC-06C1-43BD-9872-F397A3249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DD0-054E-4D11-B34C-B8D8140072B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4CFAC-06C1-43BD-9872-F397A32495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4FCDD0-054E-4D11-B34C-B8D8140072B1}" type="datetimeFigureOut">
              <a:rPr lang="ru-RU" smtClean="0"/>
              <a:t>30.01.2019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A4CFAC-06C1-43BD-9872-F397A32495E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Предметная неделя творчества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/>
          <a:p>
            <a:r>
              <a:rPr lang="ru-RU" dirty="0" smtClean="0"/>
              <a:t>Автор :Зыкова Татьяна </a:t>
            </a:r>
            <a:r>
              <a:rPr lang="ru-RU" dirty="0" smtClean="0"/>
              <a:t>Николаевна, </a:t>
            </a:r>
            <a:r>
              <a:rPr lang="ru-RU" dirty="0" smtClean="0"/>
              <a:t>учитель технологии   </a:t>
            </a:r>
          </a:p>
          <a:p>
            <a:r>
              <a:rPr lang="ru-RU" dirty="0" smtClean="0"/>
              <a:t>МБОУ «СОШ №24»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67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32263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фойе  школы виртуальный</a:t>
            </a:r>
            <a:br>
              <a:rPr lang="ru-RU" dirty="0" smtClean="0"/>
            </a:br>
            <a:r>
              <a:rPr lang="ru-RU" dirty="0" smtClean="0"/>
              <a:t>обзор проектов учащихся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032448" cy="6408712"/>
          </a:xfrm>
        </p:spPr>
      </p:pic>
    </p:spTree>
    <p:extLst>
      <p:ext uri="{BB962C8B-B14F-4D97-AF65-F5344CB8AC3E}">
        <p14:creationId xmlns:p14="http://schemas.microsoft.com/office/powerpoint/2010/main" val="240078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 недели «Творчества»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3600" dirty="0" smtClean="0"/>
              <a:t>Ребятам </a:t>
            </a:r>
            <a:r>
              <a:rPr lang="ru-RU" sz="3600" dirty="0" smtClean="0"/>
              <a:t>создали атмосферу праздника, предложили идеи для оформления интерьера к новогодним праздникам, идеи для оформления подарков.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9341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" y="1600200"/>
            <a:ext cx="7533640" cy="4708525"/>
          </a:xfrm>
        </p:spPr>
      </p:pic>
    </p:spTree>
    <p:extLst>
      <p:ext uri="{BB962C8B-B14F-4D97-AF65-F5344CB8AC3E}">
        <p14:creationId xmlns:p14="http://schemas.microsoft.com/office/powerpoint/2010/main" val="19475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7222"/>
            <a:ext cx="8373616" cy="76149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План предметной недели «Творчества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640238"/>
              </p:ext>
            </p:extLst>
          </p:nvPr>
        </p:nvGraphicFramePr>
        <p:xfrm>
          <a:off x="179512" y="1139409"/>
          <a:ext cx="8784976" cy="5384229"/>
        </p:xfrm>
        <a:graphic>
          <a:graphicData uri="http://schemas.openxmlformats.org/drawingml/2006/table">
            <a:tbl>
              <a:tblPr firstRow="1" firstCol="1" bandRow="1"/>
              <a:tblGrid>
                <a:gridCol w="514261"/>
                <a:gridCol w="4152758"/>
                <a:gridCol w="1441285"/>
                <a:gridCol w="1029489"/>
                <a:gridCol w="1647183"/>
              </a:tblGrid>
              <a:tr h="490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мероприятия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Ответственный учитель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кабинета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5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Открытие недели.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Выставка декоративно-прикладного творчества «Новогодняя сказка» Экскурсии.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Зыкова Т.Н.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.1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- 28.12.18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№38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Мастерская деда мороза: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Мастер-класс «Калейдоскоп Новогодних сувениров»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Зыкова Т.Н.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.12.1</a:t>
                      </a: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№38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.30-12.10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Мастер-класс «Новогодний сувенир»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Артамонова Е.А.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25.12.18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№28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14.00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Виртуальная выставка проектных работ прошлых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Субботин Н.А.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24.12-28.12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Холл школы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Выставка работ учащихся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Субботин Н.А.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24.12-28.12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мастерские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Чемпионат по точению 6-7 классы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Субботин Н.А.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мастерские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рисунков 5 класс «Мы рисуем музыку», «Музыкальный ералаш» 6 класс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Потеруха Е.А.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Каб.28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Конкурс стенгазет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Субботина М.В.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Холл школы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Итоги недели творчества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28.12.18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Каб.№35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86" marR="452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69432" y="298365"/>
            <a:ext cx="62745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564904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Открытие выставки работ </a:t>
            </a:r>
            <a:r>
              <a:rPr lang="ru-RU" dirty="0" smtClean="0"/>
              <a:t>декоративно- </a:t>
            </a:r>
            <a:r>
              <a:rPr lang="ru-RU" dirty="0" smtClean="0"/>
              <a:t>прикладного творчества </a:t>
            </a:r>
            <a:r>
              <a:rPr lang="en-US" dirty="0" smtClean="0"/>
              <a:t> </a:t>
            </a:r>
            <a:r>
              <a:rPr lang="ru-RU" dirty="0" smtClean="0"/>
              <a:t>в школе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186560" cy="5606083"/>
          </a:xfrm>
        </p:spPr>
      </p:pic>
    </p:spTree>
    <p:extLst>
      <p:ext uri="{BB962C8B-B14F-4D97-AF65-F5344CB8AC3E}">
        <p14:creationId xmlns:p14="http://schemas.microsoft.com/office/powerpoint/2010/main" val="138581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Выставка работ посвящена празднику </a:t>
            </a:r>
            <a:r>
              <a:rPr lang="ru-RU" dirty="0" smtClean="0"/>
              <a:t>Нового года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4042544" cy="51125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03" y="1602119"/>
            <a:ext cx="3391593" cy="4522124"/>
          </a:xfrm>
        </p:spPr>
      </p:pic>
    </p:spTree>
    <p:extLst>
      <p:ext uri="{BB962C8B-B14F-4D97-AF65-F5344CB8AC3E}">
        <p14:creationId xmlns:p14="http://schemas.microsoft.com/office/powerpoint/2010/main" val="35238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экскурсий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выставке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176464" cy="52565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03" y="1602119"/>
            <a:ext cx="3391593" cy="4522124"/>
          </a:xfrm>
        </p:spPr>
      </p:pic>
    </p:spTree>
    <p:extLst>
      <p:ext uri="{BB962C8B-B14F-4D97-AF65-F5344CB8AC3E}">
        <p14:creationId xmlns:p14="http://schemas.microsoft.com/office/powerpoint/2010/main" val="40978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1772816"/>
            <a:ext cx="3456384" cy="30243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Выставка технического творчества «Сказочный герой»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10788"/>
            <a:ext cx="5112568" cy="6214556"/>
          </a:xfrm>
        </p:spPr>
      </p:pic>
    </p:spTree>
    <p:extLst>
      <p:ext uri="{BB962C8B-B14F-4D97-AF65-F5344CB8AC3E}">
        <p14:creationId xmlns:p14="http://schemas.microsoft.com/office/powerpoint/2010/main" val="3976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Символа года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4032448" cy="489654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рамках недели творчества учащиеся школы изготавливали игрушки для оформления районной елки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15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Проведение мастер класса «Новогодний сувенир»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0200"/>
            <a:ext cx="3562176" cy="474956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03" y="1602119"/>
            <a:ext cx="3391593" cy="4522124"/>
          </a:xfrm>
        </p:spPr>
      </p:pic>
    </p:spTree>
    <p:extLst>
      <p:ext uri="{BB962C8B-B14F-4D97-AF65-F5344CB8AC3E}">
        <p14:creationId xmlns:p14="http://schemas.microsoft.com/office/powerpoint/2010/main" val="37259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5" y="1628800"/>
            <a:ext cx="3888432" cy="3096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Школьный конкурс стенгазет </a:t>
            </a:r>
            <a:br>
              <a:rPr lang="ru-RU" dirty="0" smtClean="0"/>
            </a:br>
            <a:r>
              <a:rPr lang="ru-RU" dirty="0" smtClean="0"/>
              <a:t>«С Новым годом!»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4392488" cy="6120680"/>
          </a:xfrm>
        </p:spPr>
      </p:pic>
    </p:spTree>
    <p:extLst>
      <p:ext uri="{BB962C8B-B14F-4D97-AF65-F5344CB8AC3E}">
        <p14:creationId xmlns:p14="http://schemas.microsoft.com/office/powerpoint/2010/main" val="10067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178</TotalTime>
  <Words>241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Предметная неделя творчества</vt:lpstr>
      <vt:lpstr>План предметной недели «Творчества»</vt:lpstr>
      <vt:lpstr>Открытие выставки работ декоративно- прикладного творчества  в школе</vt:lpstr>
      <vt:lpstr>Выставка работ посвящена празднику Нового года</vt:lpstr>
      <vt:lpstr>Проведение экскурсий  по выставке</vt:lpstr>
      <vt:lpstr>Выставка технического творчества «Сказочный герой»</vt:lpstr>
      <vt:lpstr>Изготовление Символа года</vt:lpstr>
      <vt:lpstr>Проведение мастер класса «Новогодний сувенир»</vt:lpstr>
      <vt:lpstr>Школьный конкурс стенгазет  «С Новым годом!»</vt:lpstr>
      <vt:lpstr>В фойе  школы виртуальный обзор проектов учащихся</vt:lpstr>
      <vt:lpstr>Итоги недели «Творчества»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Предметная неделя творчества</dc:title>
  <dc:creator>Учитель</dc:creator>
  <cp:lastModifiedBy>Редколлегия</cp:lastModifiedBy>
  <cp:revision>9</cp:revision>
  <dcterms:created xsi:type="dcterms:W3CDTF">2018-12-26T04:11:47Z</dcterms:created>
  <dcterms:modified xsi:type="dcterms:W3CDTF">2019-01-30T05:28:11Z</dcterms:modified>
</cp:coreProperties>
</file>