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46" r:id="rId2"/>
    <p:sldId id="359" r:id="rId3"/>
    <p:sldId id="357" r:id="rId4"/>
    <p:sldId id="360" r:id="rId5"/>
    <p:sldId id="361" r:id="rId6"/>
    <p:sldId id="362" r:id="rId7"/>
    <p:sldId id="363" r:id="rId8"/>
    <p:sldId id="364" r:id="rId9"/>
    <p:sldId id="382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76" d="100"/>
          <a:sy n="76" d="100"/>
        </p:scale>
        <p:origin x="-130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B069B-F631-43C7-BC14-2AF498CEEA13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E04646-35A6-4713-8E00-2E6957EF9DDF}">
      <dgm:prSet phldrT="[Текст]"/>
      <dgm:spPr>
        <a:xfrm rot="16200000">
          <a:off x="-1028781" y="1732730"/>
          <a:ext cx="5108756" cy="1643294"/>
        </a:xfrm>
        <a:prstGeom prst="rect">
          <a:avLst/>
        </a:prstGeom>
        <a:gradFill flip="none" rotWithShape="0">
          <a:gsLst>
            <a:gs pos="0">
              <a:srgbClr val="C0504D">
                <a:lumMod val="67000"/>
              </a:srgbClr>
            </a:gs>
            <a:gs pos="48000">
              <a:srgbClr val="C0504D">
                <a:lumMod val="97000"/>
                <a:lumOff val="3000"/>
              </a:srgbClr>
            </a:gs>
            <a:gs pos="100000">
              <a:srgbClr val="C0504D">
                <a:lumMod val="60000"/>
                <a:lumOff val="4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ЦЕЛИ</a:t>
          </a:r>
        </a:p>
      </dgm:t>
    </dgm:pt>
    <dgm:pt modelId="{4B163954-B1AC-424A-AC5E-B29731B63EC6}" type="parTrans" cxnId="{558602BA-ECD6-4E83-B8CC-E780D65F1976}">
      <dgm:prSet/>
      <dgm:spPr/>
      <dgm:t>
        <a:bodyPr/>
        <a:lstStyle/>
        <a:p>
          <a:endParaRPr lang="ru-RU"/>
        </a:p>
      </dgm:t>
    </dgm:pt>
    <dgm:pt modelId="{4426602D-8ABF-4DBD-BE9E-489ED5EC7246}" type="sibTrans" cxnId="{558602BA-ECD6-4E83-B8CC-E780D65F1976}">
      <dgm:prSet/>
      <dgm:spPr/>
      <dgm:t>
        <a:bodyPr/>
        <a:lstStyle/>
        <a:p>
          <a:endParaRPr lang="ru-RU"/>
        </a:p>
      </dgm:t>
    </dgm:pt>
    <dgm:pt modelId="{FA5BA940-DF2E-457F-88E1-18902E2DAEFC}">
      <dgm:prSet/>
      <dgm:spPr>
        <a:xfrm>
          <a:off x="2983999" y="664248"/>
          <a:ext cx="3183776" cy="1086560"/>
        </a:xfrm>
        <a:prstGeom prst="rect">
          <a:avLst/>
        </a:prstGeom>
        <a:gradFill flip="none" rotWithShape="0">
          <a:gsLst>
            <a:gs pos="0">
              <a:srgbClr val="C0504D">
                <a:lumMod val="89000"/>
              </a:srgbClr>
            </a:gs>
            <a:gs pos="23000">
              <a:srgbClr val="C0504D">
                <a:lumMod val="89000"/>
              </a:srgbClr>
            </a:gs>
            <a:gs pos="69000">
              <a:srgbClr val="C0504D">
                <a:lumMod val="75000"/>
              </a:srgbClr>
            </a:gs>
            <a:gs pos="97000">
              <a:srgbClr val="C0504D">
                <a:lumMod val="7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изучение и создание социально-педагогических условий</a:t>
          </a:r>
        </a:p>
      </dgm:t>
    </dgm:pt>
    <dgm:pt modelId="{D38923E0-7874-48B2-BEF4-15F304ED8DE1}" type="parTrans" cxnId="{DEA427A8-472A-4F63-B7E4-F18C9CC8CD88}">
      <dgm:prSet/>
      <dgm:spPr>
        <a:xfrm>
          <a:off x="2347243" y="1207528"/>
          <a:ext cx="636755" cy="1346849"/>
        </a:xfrm>
        <a:custGeom>
          <a:avLst/>
          <a:gdLst/>
          <a:ahLst/>
          <a:cxnLst/>
          <a:rect l="0" t="0" r="0" b="0"/>
          <a:pathLst>
            <a:path>
              <a:moveTo>
                <a:pt x="0" y="1346849"/>
              </a:moveTo>
              <a:lnTo>
                <a:pt x="318377" y="1346849"/>
              </a:lnTo>
              <a:lnTo>
                <a:pt x="318377" y="0"/>
              </a:lnTo>
              <a:lnTo>
                <a:pt x="636755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7F2C857-B19F-4848-84C1-F84C28DAC053}" type="sibTrans" cxnId="{DEA427A8-472A-4F63-B7E4-F18C9CC8CD88}">
      <dgm:prSet/>
      <dgm:spPr/>
      <dgm:t>
        <a:bodyPr/>
        <a:lstStyle/>
        <a:p>
          <a:endParaRPr lang="ru-RU"/>
        </a:p>
      </dgm:t>
    </dgm:pt>
    <dgm:pt modelId="{95288CCF-F033-47F6-B9E0-7551E346AE1E}">
      <dgm:prSet/>
      <dgm:spPr>
        <a:xfrm>
          <a:off x="2983999" y="1993475"/>
          <a:ext cx="3183776" cy="970663"/>
        </a:xfrm>
        <a:prstGeom prst="rect">
          <a:avLst/>
        </a:prstGeom>
        <a:gradFill flip="none" rotWithShape="1">
          <a:gsLst>
            <a:gs pos="0">
              <a:srgbClr val="F79646">
                <a:lumMod val="89000"/>
              </a:srgbClr>
            </a:gs>
            <a:gs pos="23000">
              <a:srgbClr val="F79646">
                <a:lumMod val="89000"/>
              </a:srgbClr>
            </a:gs>
            <a:gs pos="69000">
              <a:srgbClr val="F79646">
                <a:lumMod val="75000"/>
              </a:srgbClr>
            </a:gs>
            <a:gs pos="97000">
              <a:srgbClr val="F79646">
                <a:lumMod val="7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оказание помощи и поддержки </a:t>
          </a:r>
        </a:p>
      </dgm:t>
    </dgm:pt>
    <dgm:pt modelId="{5C8EAA1B-CDC8-4A0A-8CD8-0C78EA72B493}" type="parTrans" cxnId="{985326D0-0320-4CA4-922F-E4DD9A36C34A}">
      <dgm:prSet/>
      <dgm:spPr>
        <a:xfrm>
          <a:off x="2347243" y="2433086"/>
          <a:ext cx="6367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1291"/>
              </a:moveTo>
              <a:lnTo>
                <a:pt x="318377" y="121291"/>
              </a:lnTo>
              <a:lnTo>
                <a:pt x="318377" y="45720"/>
              </a:lnTo>
              <a:lnTo>
                <a:pt x="636755" y="4572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AFE49CA-4A8D-409C-A521-8AC879419EAE}" type="sibTrans" cxnId="{985326D0-0320-4CA4-922F-E4DD9A36C34A}">
      <dgm:prSet/>
      <dgm:spPr/>
      <dgm:t>
        <a:bodyPr/>
        <a:lstStyle/>
        <a:p>
          <a:endParaRPr lang="ru-RU"/>
        </a:p>
      </dgm:t>
    </dgm:pt>
    <dgm:pt modelId="{FDC7C484-1BEC-45BA-874D-F0C87A105A85}">
      <dgm:prSet/>
      <dgm:spPr>
        <a:xfrm>
          <a:off x="2983999" y="3206804"/>
          <a:ext cx="3183776" cy="1237702"/>
        </a:xfrm>
        <a:prstGeom prst="rect">
          <a:avLst/>
        </a:prstGeom>
        <a:gradFill flip="none" rotWithShape="0">
          <a:gsLst>
            <a:gs pos="0">
              <a:srgbClr val="92D050"/>
            </a:gs>
            <a:gs pos="23000">
              <a:srgbClr val="9BBB59">
                <a:lumMod val="89000"/>
              </a:srgbClr>
            </a:gs>
            <a:gs pos="69000">
              <a:srgbClr val="9BBB59">
                <a:lumMod val="75000"/>
              </a:srgbClr>
            </a:gs>
            <a:gs pos="97000">
              <a:srgbClr val="9BBB59">
                <a:lumMod val="7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осознание особенностей взаимодействия с образовательной средой.</a:t>
          </a:r>
        </a:p>
      </dgm:t>
    </dgm:pt>
    <dgm:pt modelId="{48EFA03F-94D8-4E3B-B501-BFAE40A7EAF6}" type="parTrans" cxnId="{7893B49F-88D1-49AB-8B0D-D977EA01CB2E}">
      <dgm:prSet/>
      <dgm:spPr>
        <a:xfrm>
          <a:off x="2347243" y="2554378"/>
          <a:ext cx="636755" cy="1271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8377" y="0"/>
              </a:lnTo>
              <a:lnTo>
                <a:pt x="318377" y="1271278"/>
              </a:lnTo>
              <a:lnTo>
                <a:pt x="636755" y="1271278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F3C3C06-5175-4693-873A-DEC0536BBB6C}" type="sibTrans" cxnId="{7893B49F-88D1-49AB-8B0D-D977EA01CB2E}">
      <dgm:prSet/>
      <dgm:spPr/>
      <dgm:t>
        <a:bodyPr/>
        <a:lstStyle/>
        <a:p>
          <a:endParaRPr lang="ru-RU"/>
        </a:p>
      </dgm:t>
    </dgm:pt>
    <dgm:pt modelId="{EE22E2DD-D560-4558-8F07-09158761BE77}" type="pres">
      <dgm:prSet presAssocID="{81FB069B-F631-43C7-BC14-2AF498CEEA1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DC3CF8-EAA9-4E82-8667-B1A0104624AC}" type="pres">
      <dgm:prSet presAssocID="{F6E04646-35A6-4713-8E00-2E6957EF9DDF}" presName="root1" presStyleCnt="0"/>
      <dgm:spPr/>
    </dgm:pt>
    <dgm:pt modelId="{4151D185-49D9-4527-9D24-0167FD497BC6}" type="pres">
      <dgm:prSet presAssocID="{F6E04646-35A6-4713-8E00-2E6957EF9DDF}" presName="LevelOneTextNode" presStyleLbl="node0" presStyleIdx="0" presStyleCnt="1" custScaleX="169296" custLinFactNeighborX="6829" custLinFactNeighborY="30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8EE923-BEFA-4703-B1CD-74E9A35217DE}" type="pres">
      <dgm:prSet presAssocID="{F6E04646-35A6-4713-8E00-2E6957EF9DDF}" presName="level2hierChild" presStyleCnt="0"/>
      <dgm:spPr/>
    </dgm:pt>
    <dgm:pt modelId="{E283E6D7-CBD6-4ED7-BE99-FD22C8A61559}" type="pres">
      <dgm:prSet presAssocID="{D38923E0-7874-48B2-BEF4-15F304ED8DE1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6D4D7A3-A945-47D1-9271-671D1F58C9F2}" type="pres">
      <dgm:prSet presAssocID="{D38923E0-7874-48B2-BEF4-15F304ED8DE1}" presName="connTx" presStyleLbl="parChTrans1D2" presStyleIdx="0" presStyleCnt="3"/>
      <dgm:spPr/>
      <dgm:t>
        <a:bodyPr/>
        <a:lstStyle/>
        <a:p>
          <a:endParaRPr lang="ru-RU"/>
        </a:p>
      </dgm:t>
    </dgm:pt>
    <dgm:pt modelId="{DA06FD6D-B69F-49BB-B9F6-8C591C28BBC6}" type="pres">
      <dgm:prSet presAssocID="{FA5BA940-DF2E-457F-88E1-18902E2DAEFC}" presName="root2" presStyleCnt="0"/>
      <dgm:spPr/>
    </dgm:pt>
    <dgm:pt modelId="{DCC9D075-8534-408F-BC1E-13EB7B06767A}" type="pres">
      <dgm:prSet presAssocID="{FA5BA940-DF2E-457F-88E1-18902E2DAEFC}" presName="LevelTwoTextNode" presStyleLbl="node2" presStyleIdx="0" presStyleCnt="3" custScaleY="1119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1D6E5C-875E-4E82-936D-E93DFB56F311}" type="pres">
      <dgm:prSet presAssocID="{FA5BA940-DF2E-457F-88E1-18902E2DAEFC}" presName="level3hierChild" presStyleCnt="0"/>
      <dgm:spPr/>
    </dgm:pt>
    <dgm:pt modelId="{09643F40-3C90-4F46-ADA6-1CB537BF0976}" type="pres">
      <dgm:prSet presAssocID="{5C8EAA1B-CDC8-4A0A-8CD8-0C78EA72B49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8A08A0C-8679-44AB-9780-049632DE2D03}" type="pres">
      <dgm:prSet presAssocID="{5C8EAA1B-CDC8-4A0A-8CD8-0C78EA72B49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8BAA6A1-86CB-4CF9-83D3-792287A3819B}" type="pres">
      <dgm:prSet presAssocID="{95288CCF-F033-47F6-B9E0-7551E346AE1E}" presName="root2" presStyleCnt="0"/>
      <dgm:spPr/>
    </dgm:pt>
    <dgm:pt modelId="{1182D9B0-984C-4C6A-B9A5-39C6EEDCA16D}" type="pres">
      <dgm:prSet presAssocID="{95288CCF-F033-47F6-B9E0-7551E346AE1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268398-AE60-467C-BDBF-45F613A4246E}" type="pres">
      <dgm:prSet presAssocID="{95288CCF-F033-47F6-B9E0-7551E346AE1E}" presName="level3hierChild" presStyleCnt="0"/>
      <dgm:spPr/>
    </dgm:pt>
    <dgm:pt modelId="{90A28767-57E1-40D3-805C-AC4497D0DE03}" type="pres">
      <dgm:prSet presAssocID="{48EFA03F-94D8-4E3B-B501-BFAE40A7EAF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A2CFFB12-703E-4BDD-9768-5AB904256D75}" type="pres">
      <dgm:prSet presAssocID="{48EFA03F-94D8-4E3B-B501-BFAE40A7EAF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6848FAB-D99F-4B2C-B285-402D05B049CE}" type="pres">
      <dgm:prSet presAssocID="{FDC7C484-1BEC-45BA-874D-F0C87A105A85}" presName="root2" presStyleCnt="0"/>
      <dgm:spPr/>
    </dgm:pt>
    <dgm:pt modelId="{30D416EB-9CBB-4DA0-B104-7D43E377EFF3}" type="pres">
      <dgm:prSet presAssocID="{FDC7C484-1BEC-45BA-874D-F0C87A105A85}" presName="LevelTwoTextNode" presStyleLbl="node2" presStyleIdx="2" presStyleCnt="3" custScaleY="1275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0E13C6-D639-4D21-9955-0558B6B3E448}" type="pres">
      <dgm:prSet presAssocID="{FDC7C484-1BEC-45BA-874D-F0C87A105A85}" presName="level3hierChild" presStyleCnt="0"/>
      <dgm:spPr/>
    </dgm:pt>
  </dgm:ptLst>
  <dgm:cxnLst>
    <dgm:cxn modelId="{DEA427A8-472A-4F63-B7E4-F18C9CC8CD88}" srcId="{F6E04646-35A6-4713-8E00-2E6957EF9DDF}" destId="{FA5BA940-DF2E-457F-88E1-18902E2DAEFC}" srcOrd="0" destOrd="0" parTransId="{D38923E0-7874-48B2-BEF4-15F304ED8DE1}" sibTransId="{97F2C857-B19F-4848-84C1-F84C28DAC053}"/>
    <dgm:cxn modelId="{7EED8445-5403-438F-A7B6-906503684C22}" type="presOf" srcId="{FA5BA940-DF2E-457F-88E1-18902E2DAEFC}" destId="{DCC9D075-8534-408F-BC1E-13EB7B06767A}" srcOrd="0" destOrd="0" presId="urn:microsoft.com/office/officeart/2008/layout/HorizontalMultiLevelHierarchy"/>
    <dgm:cxn modelId="{4A1763BD-8665-46E4-B378-0AE3385BD151}" type="presOf" srcId="{D38923E0-7874-48B2-BEF4-15F304ED8DE1}" destId="{36D4D7A3-A945-47D1-9271-671D1F58C9F2}" srcOrd="1" destOrd="0" presId="urn:microsoft.com/office/officeart/2008/layout/HorizontalMultiLevelHierarchy"/>
    <dgm:cxn modelId="{B368B8BB-A43B-4DC5-A469-BA0D73B2EBCC}" type="presOf" srcId="{D38923E0-7874-48B2-BEF4-15F304ED8DE1}" destId="{E283E6D7-CBD6-4ED7-BE99-FD22C8A61559}" srcOrd="0" destOrd="0" presId="urn:microsoft.com/office/officeart/2008/layout/HorizontalMultiLevelHierarchy"/>
    <dgm:cxn modelId="{6D3F1F8F-506D-4282-9B9F-A01C013053DA}" type="presOf" srcId="{F6E04646-35A6-4713-8E00-2E6957EF9DDF}" destId="{4151D185-49D9-4527-9D24-0167FD497BC6}" srcOrd="0" destOrd="0" presId="urn:microsoft.com/office/officeart/2008/layout/HorizontalMultiLevelHierarchy"/>
    <dgm:cxn modelId="{82404655-4F2D-412D-A8D6-4F2F5F537463}" type="presOf" srcId="{FDC7C484-1BEC-45BA-874D-F0C87A105A85}" destId="{30D416EB-9CBB-4DA0-B104-7D43E377EFF3}" srcOrd="0" destOrd="0" presId="urn:microsoft.com/office/officeart/2008/layout/HorizontalMultiLevelHierarchy"/>
    <dgm:cxn modelId="{985326D0-0320-4CA4-922F-E4DD9A36C34A}" srcId="{F6E04646-35A6-4713-8E00-2E6957EF9DDF}" destId="{95288CCF-F033-47F6-B9E0-7551E346AE1E}" srcOrd="1" destOrd="0" parTransId="{5C8EAA1B-CDC8-4A0A-8CD8-0C78EA72B493}" sibTransId="{AAFE49CA-4A8D-409C-A521-8AC879419EAE}"/>
    <dgm:cxn modelId="{DF7DC543-9251-43A5-9B2B-FA1B16499CEB}" type="presOf" srcId="{48EFA03F-94D8-4E3B-B501-BFAE40A7EAF6}" destId="{90A28767-57E1-40D3-805C-AC4497D0DE03}" srcOrd="0" destOrd="0" presId="urn:microsoft.com/office/officeart/2008/layout/HorizontalMultiLevelHierarchy"/>
    <dgm:cxn modelId="{1F0BF64C-51AF-4EDD-BE4F-ECC546EEE222}" type="presOf" srcId="{48EFA03F-94D8-4E3B-B501-BFAE40A7EAF6}" destId="{A2CFFB12-703E-4BDD-9768-5AB904256D75}" srcOrd="1" destOrd="0" presId="urn:microsoft.com/office/officeart/2008/layout/HorizontalMultiLevelHierarchy"/>
    <dgm:cxn modelId="{7893B49F-88D1-49AB-8B0D-D977EA01CB2E}" srcId="{F6E04646-35A6-4713-8E00-2E6957EF9DDF}" destId="{FDC7C484-1BEC-45BA-874D-F0C87A105A85}" srcOrd="2" destOrd="0" parTransId="{48EFA03F-94D8-4E3B-B501-BFAE40A7EAF6}" sibTransId="{8F3C3C06-5175-4693-873A-DEC0536BBB6C}"/>
    <dgm:cxn modelId="{09565B71-A0A5-4A85-93C0-27CD0B04D412}" type="presOf" srcId="{5C8EAA1B-CDC8-4A0A-8CD8-0C78EA72B493}" destId="{48A08A0C-8679-44AB-9780-049632DE2D03}" srcOrd="1" destOrd="0" presId="urn:microsoft.com/office/officeart/2008/layout/HorizontalMultiLevelHierarchy"/>
    <dgm:cxn modelId="{558602BA-ECD6-4E83-B8CC-E780D65F1976}" srcId="{81FB069B-F631-43C7-BC14-2AF498CEEA13}" destId="{F6E04646-35A6-4713-8E00-2E6957EF9DDF}" srcOrd="0" destOrd="0" parTransId="{4B163954-B1AC-424A-AC5E-B29731B63EC6}" sibTransId="{4426602D-8ABF-4DBD-BE9E-489ED5EC7246}"/>
    <dgm:cxn modelId="{8B371AD1-6D17-4513-B31E-52187DB8440C}" type="presOf" srcId="{95288CCF-F033-47F6-B9E0-7551E346AE1E}" destId="{1182D9B0-984C-4C6A-B9A5-39C6EEDCA16D}" srcOrd="0" destOrd="0" presId="urn:microsoft.com/office/officeart/2008/layout/HorizontalMultiLevelHierarchy"/>
    <dgm:cxn modelId="{474E1755-851B-4A05-96BB-9C9BD06879E2}" type="presOf" srcId="{5C8EAA1B-CDC8-4A0A-8CD8-0C78EA72B493}" destId="{09643F40-3C90-4F46-ADA6-1CB537BF0976}" srcOrd="0" destOrd="0" presId="urn:microsoft.com/office/officeart/2008/layout/HorizontalMultiLevelHierarchy"/>
    <dgm:cxn modelId="{D6562A75-FF0D-453D-8055-AB0C66FBC9A4}" type="presOf" srcId="{81FB069B-F631-43C7-BC14-2AF498CEEA13}" destId="{EE22E2DD-D560-4558-8F07-09158761BE77}" srcOrd="0" destOrd="0" presId="urn:microsoft.com/office/officeart/2008/layout/HorizontalMultiLevelHierarchy"/>
    <dgm:cxn modelId="{2B968861-4E77-486E-9AAB-EEAD0ADA2A2B}" type="presParOf" srcId="{EE22E2DD-D560-4558-8F07-09158761BE77}" destId="{63DC3CF8-EAA9-4E82-8667-B1A0104624AC}" srcOrd="0" destOrd="0" presId="urn:microsoft.com/office/officeart/2008/layout/HorizontalMultiLevelHierarchy"/>
    <dgm:cxn modelId="{92111F21-903A-446E-B4B1-86441373115B}" type="presParOf" srcId="{63DC3CF8-EAA9-4E82-8667-B1A0104624AC}" destId="{4151D185-49D9-4527-9D24-0167FD497BC6}" srcOrd="0" destOrd="0" presId="urn:microsoft.com/office/officeart/2008/layout/HorizontalMultiLevelHierarchy"/>
    <dgm:cxn modelId="{F73BD761-EBB4-4AC2-909D-E9A2BFB9FD32}" type="presParOf" srcId="{63DC3CF8-EAA9-4E82-8667-B1A0104624AC}" destId="{5B8EE923-BEFA-4703-B1CD-74E9A35217DE}" srcOrd="1" destOrd="0" presId="urn:microsoft.com/office/officeart/2008/layout/HorizontalMultiLevelHierarchy"/>
    <dgm:cxn modelId="{7C16FD09-6514-4880-86BA-48A5322E8581}" type="presParOf" srcId="{5B8EE923-BEFA-4703-B1CD-74E9A35217DE}" destId="{E283E6D7-CBD6-4ED7-BE99-FD22C8A61559}" srcOrd="0" destOrd="0" presId="urn:microsoft.com/office/officeart/2008/layout/HorizontalMultiLevelHierarchy"/>
    <dgm:cxn modelId="{57F323BD-57C6-4C8E-AFD0-A9E9DE6F2D03}" type="presParOf" srcId="{E283E6D7-CBD6-4ED7-BE99-FD22C8A61559}" destId="{36D4D7A3-A945-47D1-9271-671D1F58C9F2}" srcOrd="0" destOrd="0" presId="urn:microsoft.com/office/officeart/2008/layout/HorizontalMultiLevelHierarchy"/>
    <dgm:cxn modelId="{636B1AAE-FBE6-45E5-9C45-A2C81BDF1767}" type="presParOf" srcId="{5B8EE923-BEFA-4703-B1CD-74E9A35217DE}" destId="{DA06FD6D-B69F-49BB-B9F6-8C591C28BBC6}" srcOrd="1" destOrd="0" presId="urn:microsoft.com/office/officeart/2008/layout/HorizontalMultiLevelHierarchy"/>
    <dgm:cxn modelId="{31D4C412-5208-44C1-A65D-D821543BCE08}" type="presParOf" srcId="{DA06FD6D-B69F-49BB-B9F6-8C591C28BBC6}" destId="{DCC9D075-8534-408F-BC1E-13EB7B06767A}" srcOrd="0" destOrd="0" presId="urn:microsoft.com/office/officeart/2008/layout/HorizontalMultiLevelHierarchy"/>
    <dgm:cxn modelId="{1BF1CF60-3F64-4742-A723-73BD7839C037}" type="presParOf" srcId="{DA06FD6D-B69F-49BB-B9F6-8C591C28BBC6}" destId="{761D6E5C-875E-4E82-936D-E93DFB56F311}" srcOrd="1" destOrd="0" presId="urn:microsoft.com/office/officeart/2008/layout/HorizontalMultiLevelHierarchy"/>
    <dgm:cxn modelId="{7CFAEB67-0A64-4D0D-839A-FE97EBBF477F}" type="presParOf" srcId="{5B8EE923-BEFA-4703-B1CD-74E9A35217DE}" destId="{09643F40-3C90-4F46-ADA6-1CB537BF0976}" srcOrd="2" destOrd="0" presId="urn:microsoft.com/office/officeart/2008/layout/HorizontalMultiLevelHierarchy"/>
    <dgm:cxn modelId="{30A4E39E-0D93-4D2A-B262-018DB536250D}" type="presParOf" srcId="{09643F40-3C90-4F46-ADA6-1CB537BF0976}" destId="{48A08A0C-8679-44AB-9780-049632DE2D03}" srcOrd="0" destOrd="0" presId="urn:microsoft.com/office/officeart/2008/layout/HorizontalMultiLevelHierarchy"/>
    <dgm:cxn modelId="{2CCC5599-ADBC-44A2-96F9-A85F35543879}" type="presParOf" srcId="{5B8EE923-BEFA-4703-B1CD-74E9A35217DE}" destId="{A8BAA6A1-86CB-4CF9-83D3-792287A3819B}" srcOrd="3" destOrd="0" presId="urn:microsoft.com/office/officeart/2008/layout/HorizontalMultiLevelHierarchy"/>
    <dgm:cxn modelId="{6CED880C-61FC-4188-BE97-1ECEC43FD165}" type="presParOf" srcId="{A8BAA6A1-86CB-4CF9-83D3-792287A3819B}" destId="{1182D9B0-984C-4C6A-B9A5-39C6EEDCA16D}" srcOrd="0" destOrd="0" presId="urn:microsoft.com/office/officeart/2008/layout/HorizontalMultiLevelHierarchy"/>
    <dgm:cxn modelId="{0A145582-042D-4380-80A6-0C490925C2C0}" type="presParOf" srcId="{A8BAA6A1-86CB-4CF9-83D3-792287A3819B}" destId="{66268398-AE60-467C-BDBF-45F613A4246E}" srcOrd="1" destOrd="0" presId="urn:microsoft.com/office/officeart/2008/layout/HorizontalMultiLevelHierarchy"/>
    <dgm:cxn modelId="{EAA476EE-4642-4383-8ECC-0900690E5329}" type="presParOf" srcId="{5B8EE923-BEFA-4703-B1CD-74E9A35217DE}" destId="{90A28767-57E1-40D3-805C-AC4497D0DE03}" srcOrd="4" destOrd="0" presId="urn:microsoft.com/office/officeart/2008/layout/HorizontalMultiLevelHierarchy"/>
    <dgm:cxn modelId="{2E5CC272-0490-4C8E-8491-812BF3BD961C}" type="presParOf" srcId="{90A28767-57E1-40D3-805C-AC4497D0DE03}" destId="{A2CFFB12-703E-4BDD-9768-5AB904256D75}" srcOrd="0" destOrd="0" presId="urn:microsoft.com/office/officeart/2008/layout/HorizontalMultiLevelHierarchy"/>
    <dgm:cxn modelId="{C410F823-DAAC-40CA-BCF9-376AC8CEC364}" type="presParOf" srcId="{5B8EE923-BEFA-4703-B1CD-74E9A35217DE}" destId="{06848FAB-D99F-4B2C-B285-402D05B049CE}" srcOrd="5" destOrd="0" presId="urn:microsoft.com/office/officeart/2008/layout/HorizontalMultiLevelHierarchy"/>
    <dgm:cxn modelId="{AADCC33C-6DAF-4B5E-BE37-6C2A34F842FA}" type="presParOf" srcId="{06848FAB-D99F-4B2C-B285-402D05B049CE}" destId="{30D416EB-9CBB-4DA0-B104-7D43E377EFF3}" srcOrd="0" destOrd="0" presId="urn:microsoft.com/office/officeart/2008/layout/HorizontalMultiLevelHierarchy"/>
    <dgm:cxn modelId="{4FC58088-7637-44F9-9BA0-84A76E737346}" type="presParOf" srcId="{06848FAB-D99F-4B2C-B285-402D05B049CE}" destId="{C40E13C6-D639-4D21-9955-0558B6B3E44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A69FA7-442B-471A-B00B-059E80F158D6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153DB2B-6B79-492C-A541-1A9A70396890}">
      <dgm:prSet phldrT="[Текст]"/>
      <dgm:spPr>
        <a:xfrm>
          <a:off x="206" y="0"/>
          <a:ext cx="5166978" cy="96207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ОПРЕДЕЛЯТЬ</a:t>
          </a:r>
        </a:p>
      </dgm:t>
    </dgm:pt>
    <dgm:pt modelId="{765D5602-0547-41B8-876B-A30A7E5EC23F}" type="parTrans" cxnId="{F0FEC62C-32D6-4D13-BF97-FD99E59E1FC9}">
      <dgm:prSet/>
      <dgm:spPr/>
      <dgm:t>
        <a:bodyPr/>
        <a:lstStyle/>
        <a:p>
          <a:endParaRPr lang="ru-RU"/>
        </a:p>
      </dgm:t>
    </dgm:pt>
    <dgm:pt modelId="{ABA8CF8F-FBD3-45B7-B2E8-8605CA7AA68B}" type="sibTrans" cxnId="{F0FEC62C-32D6-4D13-BF97-FD99E59E1FC9}">
      <dgm:prSet/>
      <dgm:spPr>
        <a:xfrm>
          <a:off x="4541629" y="702849"/>
          <a:ext cx="625348" cy="625348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FCEAC86-EE74-442C-9818-E4E3AF6D013B}">
      <dgm:prSet phldrT="[Текст]"/>
      <dgm:spPr>
        <a:xfrm>
          <a:off x="385845" y="1095696"/>
          <a:ext cx="5166978" cy="96207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-2483469"/>
                <a:satOff val="9953"/>
                <a:lumOff val="2157"/>
                <a:alphaOff val="0"/>
                <a:shade val="51000"/>
                <a:satMod val="130000"/>
              </a:srgbClr>
            </a:gs>
            <a:gs pos="80000">
              <a:srgbClr val="4BACC6">
                <a:hueOff val="-2483469"/>
                <a:satOff val="9953"/>
                <a:lumOff val="2157"/>
                <a:alphaOff val="0"/>
                <a:shade val="93000"/>
                <a:satMod val="130000"/>
              </a:srgbClr>
            </a:gs>
            <a:gs pos="100000">
              <a:srgbClr val="4BACC6">
                <a:hueOff val="-2483469"/>
                <a:satOff val="9953"/>
                <a:lumOff val="215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РАЗРАБОТАТЬ</a:t>
          </a:r>
        </a:p>
      </dgm:t>
    </dgm:pt>
    <dgm:pt modelId="{37FE2A7D-9D6B-4201-AEEC-35E23EBA98B5}" type="parTrans" cxnId="{05301C54-297F-4BC4-8A51-18C13A3673DF}">
      <dgm:prSet/>
      <dgm:spPr/>
      <dgm:t>
        <a:bodyPr/>
        <a:lstStyle/>
        <a:p>
          <a:endParaRPr lang="ru-RU"/>
        </a:p>
      </dgm:t>
    </dgm:pt>
    <dgm:pt modelId="{4F085B8B-9FBB-4C79-B060-9844D82B3438}" type="sibTrans" cxnId="{05301C54-297F-4BC4-8A51-18C13A3673DF}">
      <dgm:prSet/>
      <dgm:spPr>
        <a:xfrm>
          <a:off x="4927475" y="1798546"/>
          <a:ext cx="625348" cy="625348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5667852-501D-46A7-A28D-B6BB24C98AB2}">
      <dgm:prSet phldrT="[Текст]"/>
      <dgm:spPr>
        <a:xfrm>
          <a:off x="771691" y="2191393"/>
          <a:ext cx="5166978" cy="96207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-4966938"/>
                <a:satOff val="19906"/>
                <a:lumOff val="4314"/>
                <a:alphaOff val="0"/>
                <a:shade val="51000"/>
                <a:satMod val="130000"/>
              </a:srgbClr>
            </a:gs>
            <a:gs pos="80000">
              <a:srgbClr val="4BACC6">
                <a:hueOff val="-4966938"/>
                <a:satOff val="19906"/>
                <a:lumOff val="4314"/>
                <a:alphaOff val="0"/>
                <a:shade val="93000"/>
                <a:satMod val="130000"/>
              </a:srgbClr>
            </a:gs>
            <a:gs pos="100000">
              <a:srgbClr val="4BACC6">
                <a:hueOff val="-4966938"/>
                <a:satOff val="19906"/>
                <a:lumOff val="431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ПРОЕКТИРОВАТЬ</a:t>
          </a:r>
        </a:p>
      </dgm:t>
    </dgm:pt>
    <dgm:pt modelId="{314B91DA-9A8A-40FE-B1AF-DC5D1DFB910F}" type="parTrans" cxnId="{04E2B46C-1684-4E36-AF4B-489EAC7D4AC4}">
      <dgm:prSet/>
      <dgm:spPr/>
      <dgm:t>
        <a:bodyPr/>
        <a:lstStyle/>
        <a:p>
          <a:endParaRPr lang="ru-RU"/>
        </a:p>
      </dgm:t>
    </dgm:pt>
    <dgm:pt modelId="{DDA5678A-5357-4929-B555-E2371D82D832}" type="sibTrans" cxnId="{04E2B46C-1684-4E36-AF4B-489EAC7D4AC4}">
      <dgm:prSet/>
      <dgm:spPr>
        <a:xfrm>
          <a:off x="5313321" y="2878208"/>
          <a:ext cx="625348" cy="625348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BF58192-2FEE-4AE8-812A-AA872410E9EC}">
      <dgm:prSet phldrT="[Текст]"/>
      <dgm:spPr>
        <a:xfrm>
          <a:off x="1543383" y="4382787"/>
          <a:ext cx="5166978" cy="96207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ОТСЛЕЖИВАТЬ</a:t>
          </a:r>
        </a:p>
      </dgm:t>
    </dgm:pt>
    <dgm:pt modelId="{2B9C9DE8-0123-4F79-9741-1066794DCBA8}" type="parTrans" cxnId="{D7F95612-DD4B-4876-8AB3-EE52B8C048F3}">
      <dgm:prSet/>
      <dgm:spPr/>
      <dgm:t>
        <a:bodyPr/>
        <a:lstStyle/>
        <a:p>
          <a:endParaRPr lang="ru-RU"/>
        </a:p>
      </dgm:t>
    </dgm:pt>
    <dgm:pt modelId="{93A35491-C727-468D-839C-6260D9A54D01}" type="sibTrans" cxnId="{D7F95612-DD4B-4876-8AB3-EE52B8C048F3}">
      <dgm:prSet/>
      <dgm:spPr/>
      <dgm:t>
        <a:bodyPr/>
        <a:lstStyle/>
        <a:p>
          <a:endParaRPr lang="ru-RU"/>
        </a:p>
      </dgm:t>
    </dgm:pt>
    <dgm:pt modelId="{EA6D79BE-8623-4105-B35C-D95ECCAB54C3}">
      <dgm:prSet phldrT="[Текст]"/>
      <dgm:spPr>
        <a:xfrm>
          <a:off x="1157537" y="3287090"/>
          <a:ext cx="5166978" cy="96207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-7450407"/>
                <a:satOff val="29858"/>
                <a:lumOff val="6471"/>
                <a:alphaOff val="0"/>
                <a:shade val="51000"/>
                <a:satMod val="130000"/>
              </a:srgbClr>
            </a:gs>
            <a:gs pos="80000">
              <a:srgbClr val="4BACC6">
                <a:hueOff val="-7450407"/>
                <a:satOff val="29858"/>
                <a:lumOff val="6471"/>
                <a:alphaOff val="0"/>
                <a:shade val="93000"/>
                <a:satMod val="130000"/>
              </a:srgbClr>
            </a:gs>
            <a:gs pos="100000">
              <a:srgbClr val="4BACC6">
                <a:hueOff val="-7450407"/>
                <a:satOff val="29858"/>
                <a:lumOff val="647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ОТОБРАТЬ</a:t>
          </a:r>
        </a:p>
      </dgm:t>
    </dgm:pt>
    <dgm:pt modelId="{207D37EF-F513-43D6-B6DE-B2FD8EF41471}" type="sibTrans" cxnId="{1818B767-1413-434E-8DFA-7302C54798C2}">
      <dgm:prSet/>
      <dgm:spPr>
        <a:xfrm>
          <a:off x="5699167" y="3984595"/>
          <a:ext cx="625348" cy="625348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B5711EA-B67F-4A62-8FA7-8346EC182563}" type="parTrans" cxnId="{1818B767-1413-434E-8DFA-7302C54798C2}">
      <dgm:prSet/>
      <dgm:spPr/>
      <dgm:t>
        <a:bodyPr/>
        <a:lstStyle/>
        <a:p>
          <a:endParaRPr lang="ru-RU"/>
        </a:p>
      </dgm:t>
    </dgm:pt>
    <dgm:pt modelId="{AF232DF4-E147-47A1-AAF7-B981924290E1}" type="pres">
      <dgm:prSet presAssocID="{0AA69FA7-442B-471A-B00B-059E80F158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8398D1-182E-4B6D-87FF-6E2207FAE533}" type="pres">
      <dgm:prSet presAssocID="{0AA69FA7-442B-471A-B00B-059E80F158D6}" presName="dummyMaxCanvas" presStyleCnt="0">
        <dgm:presLayoutVars/>
      </dgm:prSet>
      <dgm:spPr/>
    </dgm:pt>
    <dgm:pt modelId="{C676952E-AF03-4779-AC09-913616AD843C}" type="pres">
      <dgm:prSet presAssocID="{0AA69FA7-442B-471A-B00B-059E80F158D6}" presName="FiveNodes_1" presStyleLbl="node1" presStyleIdx="0" presStyleCnt="5" custLinFactNeighborX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024C1-06A2-403E-A0B9-BA7ABA8BB2D1}" type="pres">
      <dgm:prSet presAssocID="{0AA69FA7-442B-471A-B00B-059E80F158D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1310B-3DB1-432D-BC92-2EDF2C2C9198}" type="pres">
      <dgm:prSet presAssocID="{0AA69FA7-442B-471A-B00B-059E80F158D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F2BD7-B240-4FF1-8D32-91DFD1064721}" type="pres">
      <dgm:prSet presAssocID="{0AA69FA7-442B-471A-B00B-059E80F158D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813D2-6B40-4D5F-AFD2-4ADDB830A04F}" type="pres">
      <dgm:prSet presAssocID="{0AA69FA7-442B-471A-B00B-059E80F158D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979D4-EF5D-4E6D-A0C5-C96FF469C6B4}" type="pres">
      <dgm:prSet presAssocID="{0AA69FA7-442B-471A-B00B-059E80F158D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EC667-DD8A-49E8-9CD2-D61350811C15}" type="pres">
      <dgm:prSet presAssocID="{0AA69FA7-442B-471A-B00B-059E80F158D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4E0BE-A993-4C0B-A28D-4DF6F06D8059}" type="pres">
      <dgm:prSet presAssocID="{0AA69FA7-442B-471A-B00B-059E80F158D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9D00C-267F-4F1F-9696-8B15A64BC02D}" type="pres">
      <dgm:prSet presAssocID="{0AA69FA7-442B-471A-B00B-059E80F158D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15E71-57E0-4A14-BF26-C7254DC3EDF3}" type="pres">
      <dgm:prSet presAssocID="{0AA69FA7-442B-471A-B00B-059E80F158D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75229-2CFC-4820-B808-64F23F7ACDD5}" type="pres">
      <dgm:prSet presAssocID="{0AA69FA7-442B-471A-B00B-059E80F158D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C8F6C-9F64-4719-8831-86D15A54B8AC}" type="pres">
      <dgm:prSet presAssocID="{0AA69FA7-442B-471A-B00B-059E80F158D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E8BB0-377D-4636-AE3B-76EB3EB8EE13}" type="pres">
      <dgm:prSet presAssocID="{0AA69FA7-442B-471A-B00B-059E80F158D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12CFA-00EC-40D2-A362-62AE94A28B3B}" type="pres">
      <dgm:prSet presAssocID="{0AA69FA7-442B-471A-B00B-059E80F158D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586BF9-1609-4076-8467-1C2A2BA9CAB9}" type="presOf" srcId="{EBF58192-2FEE-4AE8-812A-AA872410E9EC}" destId="{6E012CFA-00EC-40D2-A362-62AE94A28B3B}" srcOrd="1" destOrd="0" presId="urn:microsoft.com/office/officeart/2005/8/layout/vProcess5"/>
    <dgm:cxn modelId="{764C1659-2229-434D-8B64-58CE184213CF}" type="presOf" srcId="{EA6D79BE-8623-4105-B35C-D95ECCAB54C3}" destId="{7D4E8BB0-377D-4636-AE3B-76EB3EB8EE13}" srcOrd="1" destOrd="0" presId="urn:microsoft.com/office/officeart/2005/8/layout/vProcess5"/>
    <dgm:cxn modelId="{05301C54-297F-4BC4-8A51-18C13A3673DF}" srcId="{0AA69FA7-442B-471A-B00B-059E80F158D6}" destId="{BFCEAC86-EE74-442C-9818-E4E3AF6D013B}" srcOrd="1" destOrd="0" parTransId="{37FE2A7D-9D6B-4201-AEEC-35E23EBA98B5}" sibTransId="{4F085B8B-9FBB-4C79-B060-9844D82B3438}"/>
    <dgm:cxn modelId="{D210DAAC-285B-4844-B772-F8264D13911B}" type="presOf" srcId="{ABA8CF8F-FBD3-45B7-B2E8-8605CA7AA68B}" destId="{A48979D4-EF5D-4E6D-A0C5-C96FF469C6B4}" srcOrd="0" destOrd="0" presId="urn:microsoft.com/office/officeart/2005/8/layout/vProcess5"/>
    <dgm:cxn modelId="{3598221B-04F2-46F8-8EB7-CC196AF0731D}" type="presOf" srcId="{8153DB2B-6B79-492C-A541-1A9A70396890}" destId="{ED115E71-57E0-4A14-BF26-C7254DC3EDF3}" srcOrd="1" destOrd="0" presId="urn:microsoft.com/office/officeart/2005/8/layout/vProcess5"/>
    <dgm:cxn modelId="{FEBEB86D-745D-4585-8111-FB7FC52A2B05}" type="presOf" srcId="{DDA5678A-5357-4929-B555-E2371D82D832}" destId="{5B04E0BE-A993-4C0B-A28D-4DF6F06D8059}" srcOrd="0" destOrd="0" presId="urn:microsoft.com/office/officeart/2005/8/layout/vProcess5"/>
    <dgm:cxn modelId="{9893710B-A924-433A-8DB8-AE757F650A26}" type="presOf" srcId="{4F085B8B-9FBB-4C79-B060-9844D82B3438}" destId="{4E9EC667-DD8A-49E8-9CD2-D61350811C15}" srcOrd="0" destOrd="0" presId="urn:microsoft.com/office/officeart/2005/8/layout/vProcess5"/>
    <dgm:cxn modelId="{04E2B46C-1684-4E36-AF4B-489EAC7D4AC4}" srcId="{0AA69FA7-442B-471A-B00B-059E80F158D6}" destId="{D5667852-501D-46A7-A28D-B6BB24C98AB2}" srcOrd="2" destOrd="0" parTransId="{314B91DA-9A8A-40FE-B1AF-DC5D1DFB910F}" sibTransId="{DDA5678A-5357-4929-B555-E2371D82D832}"/>
    <dgm:cxn modelId="{1EA25FBE-7C60-4327-B8DD-56A5E8FFA466}" type="presOf" srcId="{D5667852-501D-46A7-A28D-B6BB24C98AB2}" destId="{15EC8F6C-9F64-4719-8831-86D15A54B8AC}" srcOrd="1" destOrd="0" presId="urn:microsoft.com/office/officeart/2005/8/layout/vProcess5"/>
    <dgm:cxn modelId="{C63EA96C-FED4-4D3E-856E-D741870D00AB}" type="presOf" srcId="{EA6D79BE-8623-4105-B35C-D95ECCAB54C3}" destId="{317F2BD7-B240-4FF1-8D32-91DFD1064721}" srcOrd="0" destOrd="0" presId="urn:microsoft.com/office/officeart/2005/8/layout/vProcess5"/>
    <dgm:cxn modelId="{D7F95612-DD4B-4876-8AB3-EE52B8C048F3}" srcId="{0AA69FA7-442B-471A-B00B-059E80F158D6}" destId="{EBF58192-2FEE-4AE8-812A-AA872410E9EC}" srcOrd="4" destOrd="0" parTransId="{2B9C9DE8-0123-4F79-9741-1066794DCBA8}" sibTransId="{93A35491-C727-468D-839C-6260D9A54D01}"/>
    <dgm:cxn modelId="{6AC0D817-460D-4CEA-B460-D0C86F09A2DB}" type="presOf" srcId="{8153DB2B-6B79-492C-A541-1A9A70396890}" destId="{C676952E-AF03-4779-AC09-913616AD843C}" srcOrd="0" destOrd="0" presId="urn:microsoft.com/office/officeart/2005/8/layout/vProcess5"/>
    <dgm:cxn modelId="{1818B767-1413-434E-8DFA-7302C54798C2}" srcId="{0AA69FA7-442B-471A-B00B-059E80F158D6}" destId="{EA6D79BE-8623-4105-B35C-D95ECCAB54C3}" srcOrd="3" destOrd="0" parTransId="{4B5711EA-B67F-4A62-8FA7-8346EC182563}" sibTransId="{207D37EF-F513-43D6-B6DE-B2FD8EF41471}"/>
    <dgm:cxn modelId="{7E55BA29-BB8B-4C48-BA89-9B8AA60B5E45}" type="presOf" srcId="{0AA69FA7-442B-471A-B00B-059E80F158D6}" destId="{AF232DF4-E147-47A1-AAF7-B981924290E1}" srcOrd="0" destOrd="0" presId="urn:microsoft.com/office/officeart/2005/8/layout/vProcess5"/>
    <dgm:cxn modelId="{F0FEC62C-32D6-4D13-BF97-FD99E59E1FC9}" srcId="{0AA69FA7-442B-471A-B00B-059E80F158D6}" destId="{8153DB2B-6B79-492C-A541-1A9A70396890}" srcOrd="0" destOrd="0" parTransId="{765D5602-0547-41B8-876B-A30A7E5EC23F}" sibTransId="{ABA8CF8F-FBD3-45B7-B2E8-8605CA7AA68B}"/>
    <dgm:cxn modelId="{29F4F305-2537-4041-89C5-062884430A92}" type="presOf" srcId="{EBF58192-2FEE-4AE8-812A-AA872410E9EC}" destId="{B41813D2-6B40-4D5F-AFD2-4ADDB830A04F}" srcOrd="0" destOrd="0" presId="urn:microsoft.com/office/officeart/2005/8/layout/vProcess5"/>
    <dgm:cxn modelId="{BF6D2684-A2CE-4F89-95D7-0EE9E81AE6BA}" type="presOf" srcId="{BFCEAC86-EE74-442C-9818-E4E3AF6D013B}" destId="{9EF75229-2CFC-4820-B808-64F23F7ACDD5}" srcOrd="1" destOrd="0" presId="urn:microsoft.com/office/officeart/2005/8/layout/vProcess5"/>
    <dgm:cxn modelId="{3C5CE70D-C2D6-49EF-BA92-AF3A496B0DDE}" type="presOf" srcId="{BFCEAC86-EE74-442C-9818-E4E3AF6D013B}" destId="{C2F024C1-06A2-403E-A0B9-BA7ABA8BB2D1}" srcOrd="0" destOrd="0" presId="urn:microsoft.com/office/officeart/2005/8/layout/vProcess5"/>
    <dgm:cxn modelId="{353129DE-3882-40E2-B0BC-8B8DD0725A62}" type="presOf" srcId="{D5667852-501D-46A7-A28D-B6BB24C98AB2}" destId="{2221310B-3DB1-432D-BC92-2EDF2C2C9198}" srcOrd="0" destOrd="0" presId="urn:microsoft.com/office/officeart/2005/8/layout/vProcess5"/>
    <dgm:cxn modelId="{E709AC5B-E796-4E54-BF0A-780468BEACE7}" type="presOf" srcId="{207D37EF-F513-43D6-B6DE-B2FD8EF41471}" destId="{4FA9D00C-267F-4F1F-9696-8B15A64BC02D}" srcOrd="0" destOrd="0" presId="urn:microsoft.com/office/officeart/2005/8/layout/vProcess5"/>
    <dgm:cxn modelId="{EF9CD6AA-63F3-4E86-A16C-6C1AD6762452}" type="presParOf" srcId="{AF232DF4-E147-47A1-AAF7-B981924290E1}" destId="{7D8398D1-182E-4B6D-87FF-6E2207FAE533}" srcOrd="0" destOrd="0" presId="urn:microsoft.com/office/officeart/2005/8/layout/vProcess5"/>
    <dgm:cxn modelId="{5B4E6BF4-6777-4D16-97B4-3A73C02D7A13}" type="presParOf" srcId="{AF232DF4-E147-47A1-AAF7-B981924290E1}" destId="{C676952E-AF03-4779-AC09-913616AD843C}" srcOrd="1" destOrd="0" presId="urn:microsoft.com/office/officeart/2005/8/layout/vProcess5"/>
    <dgm:cxn modelId="{8D77A479-99E7-43FA-9C43-B799B1E4A8F0}" type="presParOf" srcId="{AF232DF4-E147-47A1-AAF7-B981924290E1}" destId="{C2F024C1-06A2-403E-A0B9-BA7ABA8BB2D1}" srcOrd="2" destOrd="0" presId="urn:microsoft.com/office/officeart/2005/8/layout/vProcess5"/>
    <dgm:cxn modelId="{BB928D65-29BD-4864-8464-FB3D45126895}" type="presParOf" srcId="{AF232DF4-E147-47A1-AAF7-B981924290E1}" destId="{2221310B-3DB1-432D-BC92-2EDF2C2C9198}" srcOrd="3" destOrd="0" presId="urn:microsoft.com/office/officeart/2005/8/layout/vProcess5"/>
    <dgm:cxn modelId="{311999FA-9BD1-4EDC-9146-14F2E1C48060}" type="presParOf" srcId="{AF232DF4-E147-47A1-AAF7-B981924290E1}" destId="{317F2BD7-B240-4FF1-8D32-91DFD1064721}" srcOrd="4" destOrd="0" presId="urn:microsoft.com/office/officeart/2005/8/layout/vProcess5"/>
    <dgm:cxn modelId="{71C6950D-1623-4C48-AD73-43732F9E61E5}" type="presParOf" srcId="{AF232DF4-E147-47A1-AAF7-B981924290E1}" destId="{B41813D2-6B40-4D5F-AFD2-4ADDB830A04F}" srcOrd="5" destOrd="0" presId="urn:microsoft.com/office/officeart/2005/8/layout/vProcess5"/>
    <dgm:cxn modelId="{DB7A3A5E-A7EC-4C0C-9136-179A3895FBDD}" type="presParOf" srcId="{AF232DF4-E147-47A1-AAF7-B981924290E1}" destId="{A48979D4-EF5D-4E6D-A0C5-C96FF469C6B4}" srcOrd="6" destOrd="0" presId="urn:microsoft.com/office/officeart/2005/8/layout/vProcess5"/>
    <dgm:cxn modelId="{10B15AC4-19B0-4F6E-8AA5-A7B8C7C3FB98}" type="presParOf" srcId="{AF232DF4-E147-47A1-AAF7-B981924290E1}" destId="{4E9EC667-DD8A-49E8-9CD2-D61350811C15}" srcOrd="7" destOrd="0" presId="urn:microsoft.com/office/officeart/2005/8/layout/vProcess5"/>
    <dgm:cxn modelId="{82B809D4-AE3D-49DD-9643-67A07A385B7B}" type="presParOf" srcId="{AF232DF4-E147-47A1-AAF7-B981924290E1}" destId="{5B04E0BE-A993-4C0B-A28D-4DF6F06D8059}" srcOrd="8" destOrd="0" presId="urn:microsoft.com/office/officeart/2005/8/layout/vProcess5"/>
    <dgm:cxn modelId="{135BE8AC-E97A-42C1-AAB4-56593B8DE286}" type="presParOf" srcId="{AF232DF4-E147-47A1-AAF7-B981924290E1}" destId="{4FA9D00C-267F-4F1F-9696-8B15A64BC02D}" srcOrd="9" destOrd="0" presId="urn:microsoft.com/office/officeart/2005/8/layout/vProcess5"/>
    <dgm:cxn modelId="{E0BAA7EB-77C4-4A5A-B092-EF3402F35F29}" type="presParOf" srcId="{AF232DF4-E147-47A1-AAF7-B981924290E1}" destId="{ED115E71-57E0-4A14-BF26-C7254DC3EDF3}" srcOrd="10" destOrd="0" presId="urn:microsoft.com/office/officeart/2005/8/layout/vProcess5"/>
    <dgm:cxn modelId="{24C98602-59F4-4ECB-861C-C826474D4E75}" type="presParOf" srcId="{AF232DF4-E147-47A1-AAF7-B981924290E1}" destId="{9EF75229-2CFC-4820-B808-64F23F7ACDD5}" srcOrd="11" destOrd="0" presId="urn:microsoft.com/office/officeart/2005/8/layout/vProcess5"/>
    <dgm:cxn modelId="{3045C663-27CC-487C-813F-4EB3DA0D5FA7}" type="presParOf" srcId="{AF232DF4-E147-47A1-AAF7-B981924290E1}" destId="{15EC8F6C-9F64-4719-8831-86D15A54B8AC}" srcOrd="12" destOrd="0" presId="urn:microsoft.com/office/officeart/2005/8/layout/vProcess5"/>
    <dgm:cxn modelId="{D78983E0-6758-48DC-AF13-C9867038BAEC}" type="presParOf" srcId="{AF232DF4-E147-47A1-AAF7-B981924290E1}" destId="{7D4E8BB0-377D-4636-AE3B-76EB3EB8EE13}" srcOrd="13" destOrd="0" presId="urn:microsoft.com/office/officeart/2005/8/layout/vProcess5"/>
    <dgm:cxn modelId="{B5030E03-3F77-44A9-B2D6-4EAA76E450EA}" type="presParOf" srcId="{AF232DF4-E147-47A1-AAF7-B981924290E1}" destId="{6E012CFA-00EC-40D2-A362-62AE94A28B3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28767-57E1-40D3-805C-AC4497D0DE03}">
      <dsp:nvSpPr>
        <dsp:cNvPr id="0" name=""/>
        <dsp:cNvSpPr/>
      </dsp:nvSpPr>
      <dsp:spPr>
        <a:xfrm>
          <a:off x="2491055" y="3009900"/>
          <a:ext cx="672200" cy="1497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8377" y="0"/>
              </a:lnTo>
              <a:lnTo>
                <a:pt x="318377" y="1271278"/>
              </a:lnTo>
              <a:lnTo>
                <a:pt x="636755" y="1271278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786108" y="3717845"/>
        <a:ext cx="0" cy="0"/>
      </dsp:txXfrm>
    </dsp:sp>
    <dsp:sp modelId="{09643F40-3C90-4F46-ADA6-1CB537BF0976}">
      <dsp:nvSpPr>
        <dsp:cNvPr id="0" name=""/>
        <dsp:cNvSpPr/>
      </dsp:nvSpPr>
      <dsp:spPr>
        <a:xfrm>
          <a:off x="2491055" y="2875132"/>
          <a:ext cx="6722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1291"/>
              </a:moveTo>
              <a:lnTo>
                <a:pt x="318377" y="121291"/>
              </a:lnTo>
              <a:lnTo>
                <a:pt x="318377" y="45720"/>
              </a:lnTo>
              <a:lnTo>
                <a:pt x="636755" y="4572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810203" y="2903900"/>
        <a:ext cx="0" cy="0"/>
      </dsp:txXfrm>
    </dsp:sp>
    <dsp:sp modelId="{E283E6D7-CBD6-4ED7-BE99-FD22C8A61559}">
      <dsp:nvSpPr>
        <dsp:cNvPr id="0" name=""/>
        <dsp:cNvSpPr/>
      </dsp:nvSpPr>
      <dsp:spPr>
        <a:xfrm>
          <a:off x="2491055" y="1422867"/>
          <a:ext cx="672200" cy="1587032"/>
        </a:xfrm>
        <a:custGeom>
          <a:avLst/>
          <a:gdLst/>
          <a:ahLst/>
          <a:cxnLst/>
          <a:rect l="0" t="0" r="0" b="0"/>
          <a:pathLst>
            <a:path>
              <a:moveTo>
                <a:pt x="0" y="1346849"/>
              </a:moveTo>
              <a:lnTo>
                <a:pt x="318377" y="1346849"/>
              </a:lnTo>
              <a:lnTo>
                <a:pt x="318377" y="0"/>
              </a:lnTo>
              <a:lnTo>
                <a:pt x="636755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784067" y="2173295"/>
        <a:ext cx="0" cy="0"/>
      </dsp:txXfrm>
    </dsp:sp>
    <dsp:sp modelId="{4151D185-49D9-4527-9D24-0167FD497BC6}">
      <dsp:nvSpPr>
        <dsp:cNvPr id="0" name=""/>
        <dsp:cNvSpPr/>
      </dsp:nvSpPr>
      <dsp:spPr>
        <a:xfrm rot="16200000">
          <a:off x="-1487016" y="2041728"/>
          <a:ext cx="6019800" cy="1936343"/>
        </a:xfrm>
        <a:prstGeom prst="rect">
          <a:avLst/>
        </a:prstGeom>
        <a:gradFill flip="none" rotWithShape="0">
          <a:gsLst>
            <a:gs pos="0">
              <a:srgbClr val="C0504D">
                <a:lumMod val="67000"/>
              </a:srgbClr>
            </a:gs>
            <a:gs pos="48000">
              <a:srgbClr val="C0504D">
                <a:lumMod val="97000"/>
                <a:lumOff val="3000"/>
              </a:srgbClr>
            </a:gs>
            <a:gs pos="100000">
              <a:srgbClr val="C0504D">
                <a:lumMod val="60000"/>
                <a:lumOff val="4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ЦЕЛИ</a:t>
          </a:r>
        </a:p>
      </dsp:txBody>
      <dsp:txXfrm>
        <a:off x="-1487016" y="2041728"/>
        <a:ext cx="6019800" cy="1936343"/>
      </dsp:txXfrm>
    </dsp:sp>
    <dsp:sp modelId="{DCC9D075-8534-408F-BC1E-13EB7B06767A}">
      <dsp:nvSpPr>
        <dsp:cNvPr id="0" name=""/>
        <dsp:cNvSpPr/>
      </dsp:nvSpPr>
      <dsp:spPr>
        <a:xfrm>
          <a:off x="3163255" y="782703"/>
          <a:ext cx="3751539" cy="1280327"/>
        </a:xfrm>
        <a:prstGeom prst="rect">
          <a:avLst/>
        </a:prstGeom>
        <a:gradFill flip="none" rotWithShape="0">
          <a:gsLst>
            <a:gs pos="0">
              <a:srgbClr val="C0504D">
                <a:lumMod val="89000"/>
              </a:srgbClr>
            </a:gs>
            <a:gs pos="23000">
              <a:srgbClr val="C0504D">
                <a:lumMod val="89000"/>
              </a:srgbClr>
            </a:gs>
            <a:gs pos="69000">
              <a:srgbClr val="C0504D">
                <a:lumMod val="75000"/>
              </a:srgbClr>
            </a:gs>
            <a:gs pos="97000">
              <a:srgbClr val="C0504D">
                <a:lumMod val="7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изучение и создание социально-педагогических условий</a:t>
          </a:r>
        </a:p>
      </dsp:txBody>
      <dsp:txXfrm>
        <a:off x="3163255" y="782703"/>
        <a:ext cx="3751539" cy="1280327"/>
      </dsp:txXfrm>
    </dsp:sp>
    <dsp:sp modelId="{1182D9B0-984C-4C6A-B9A5-39C6EEDCA16D}">
      <dsp:nvSpPr>
        <dsp:cNvPr id="0" name=""/>
        <dsp:cNvSpPr/>
      </dsp:nvSpPr>
      <dsp:spPr>
        <a:xfrm>
          <a:off x="3163255" y="2348971"/>
          <a:ext cx="3751539" cy="1143762"/>
        </a:xfrm>
        <a:prstGeom prst="rect">
          <a:avLst/>
        </a:prstGeom>
        <a:gradFill flip="none" rotWithShape="1">
          <a:gsLst>
            <a:gs pos="0">
              <a:srgbClr val="F79646">
                <a:lumMod val="89000"/>
              </a:srgbClr>
            </a:gs>
            <a:gs pos="23000">
              <a:srgbClr val="F79646">
                <a:lumMod val="89000"/>
              </a:srgbClr>
            </a:gs>
            <a:gs pos="69000">
              <a:srgbClr val="F79646">
                <a:lumMod val="75000"/>
              </a:srgbClr>
            </a:gs>
            <a:gs pos="97000">
              <a:srgbClr val="F79646">
                <a:lumMod val="7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оказание помощи и поддержки </a:t>
          </a:r>
        </a:p>
      </dsp:txBody>
      <dsp:txXfrm>
        <a:off x="3163255" y="2348971"/>
        <a:ext cx="3751539" cy="1143762"/>
      </dsp:txXfrm>
    </dsp:sp>
    <dsp:sp modelId="{30D416EB-9CBB-4DA0-B104-7D43E377EFF3}">
      <dsp:nvSpPr>
        <dsp:cNvPr id="0" name=""/>
        <dsp:cNvSpPr/>
      </dsp:nvSpPr>
      <dsp:spPr>
        <a:xfrm>
          <a:off x="3163255" y="3778673"/>
          <a:ext cx="3751539" cy="1458422"/>
        </a:xfrm>
        <a:prstGeom prst="rect">
          <a:avLst/>
        </a:prstGeom>
        <a:gradFill flip="none" rotWithShape="0">
          <a:gsLst>
            <a:gs pos="0">
              <a:srgbClr val="92D050"/>
            </a:gs>
            <a:gs pos="23000">
              <a:srgbClr val="9BBB59">
                <a:lumMod val="89000"/>
              </a:srgbClr>
            </a:gs>
            <a:gs pos="69000">
              <a:srgbClr val="9BBB59">
                <a:lumMod val="75000"/>
              </a:srgbClr>
            </a:gs>
            <a:gs pos="97000">
              <a:srgbClr val="9BBB59">
                <a:lumMod val="7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осознание особенностей взаимодействия с образовательной средой.</a:t>
          </a:r>
        </a:p>
      </dsp:txBody>
      <dsp:txXfrm>
        <a:off x="3163255" y="3778673"/>
        <a:ext cx="3751539" cy="1458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6952E-AF03-4779-AC09-913616AD843C}">
      <dsp:nvSpPr>
        <dsp:cNvPr id="0" name=""/>
        <dsp:cNvSpPr/>
      </dsp:nvSpPr>
      <dsp:spPr>
        <a:xfrm>
          <a:off x="178" y="0"/>
          <a:ext cx="4459224" cy="98956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ОПРЕДЕЛЯТЬ</a:t>
          </a:r>
        </a:p>
      </dsp:txBody>
      <dsp:txXfrm>
        <a:off x="29161" y="28983"/>
        <a:ext cx="3275630" cy="931596"/>
      </dsp:txXfrm>
    </dsp:sp>
    <dsp:sp modelId="{C2F024C1-06A2-403E-A0B9-BA7ABA8BB2D1}">
      <dsp:nvSpPr>
        <dsp:cNvPr id="0" name=""/>
        <dsp:cNvSpPr/>
      </dsp:nvSpPr>
      <dsp:spPr>
        <a:xfrm>
          <a:off x="332994" y="1127001"/>
          <a:ext cx="4459224" cy="98956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-2483469"/>
                <a:satOff val="9953"/>
                <a:lumOff val="2157"/>
                <a:alphaOff val="0"/>
                <a:shade val="51000"/>
                <a:satMod val="130000"/>
              </a:srgbClr>
            </a:gs>
            <a:gs pos="80000">
              <a:srgbClr val="4BACC6">
                <a:hueOff val="-2483469"/>
                <a:satOff val="9953"/>
                <a:lumOff val="2157"/>
                <a:alphaOff val="0"/>
                <a:shade val="93000"/>
                <a:satMod val="130000"/>
              </a:srgbClr>
            </a:gs>
            <a:gs pos="100000">
              <a:srgbClr val="4BACC6">
                <a:hueOff val="-2483469"/>
                <a:satOff val="9953"/>
                <a:lumOff val="215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РАЗРАБОТАТЬ</a:t>
          </a:r>
        </a:p>
      </dsp:txBody>
      <dsp:txXfrm>
        <a:off x="361977" y="1155984"/>
        <a:ext cx="3425048" cy="931596"/>
      </dsp:txXfrm>
    </dsp:sp>
    <dsp:sp modelId="{2221310B-3DB1-432D-BC92-2EDF2C2C9198}">
      <dsp:nvSpPr>
        <dsp:cNvPr id="0" name=""/>
        <dsp:cNvSpPr/>
      </dsp:nvSpPr>
      <dsp:spPr>
        <a:xfrm>
          <a:off x="665987" y="2254002"/>
          <a:ext cx="4459224" cy="98956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-4966938"/>
                <a:satOff val="19906"/>
                <a:lumOff val="4314"/>
                <a:alphaOff val="0"/>
                <a:shade val="51000"/>
                <a:satMod val="130000"/>
              </a:srgbClr>
            </a:gs>
            <a:gs pos="80000">
              <a:srgbClr val="4BACC6">
                <a:hueOff val="-4966938"/>
                <a:satOff val="19906"/>
                <a:lumOff val="4314"/>
                <a:alphaOff val="0"/>
                <a:shade val="93000"/>
                <a:satMod val="130000"/>
              </a:srgbClr>
            </a:gs>
            <a:gs pos="100000">
              <a:srgbClr val="4BACC6">
                <a:hueOff val="-4966938"/>
                <a:satOff val="19906"/>
                <a:lumOff val="431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ПРОЕКТИРОВАТЬ</a:t>
          </a:r>
        </a:p>
      </dsp:txBody>
      <dsp:txXfrm>
        <a:off x="694970" y="2282985"/>
        <a:ext cx="3425048" cy="931596"/>
      </dsp:txXfrm>
    </dsp:sp>
    <dsp:sp modelId="{317F2BD7-B240-4FF1-8D32-91DFD1064721}">
      <dsp:nvSpPr>
        <dsp:cNvPr id="0" name=""/>
        <dsp:cNvSpPr/>
      </dsp:nvSpPr>
      <dsp:spPr>
        <a:xfrm>
          <a:off x="998981" y="3381004"/>
          <a:ext cx="4459224" cy="98956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-7450407"/>
                <a:satOff val="29858"/>
                <a:lumOff val="6471"/>
                <a:alphaOff val="0"/>
                <a:shade val="51000"/>
                <a:satMod val="130000"/>
              </a:srgbClr>
            </a:gs>
            <a:gs pos="80000">
              <a:srgbClr val="4BACC6">
                <a:hueOff val="-7450407"/>
                <a:satOff val="29858"/>
                <a:lumOff val="6471"/>
                <a:alphaOff val="0"/>
                <a:shade val="93000"/>
                <a:satMod val="130000"/>
              </a:srgbClr>
            </a:gs>
            <a:gs pos="100000">
              <a:srgbClr val="4BACC6">
                <a:hueOff val="-7450407"/>
                <a:satOff val="29858"/>
                <a:lumOff val="647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ОТОБРАТЬ</a:t>
          </a:r>
        </a:p>
      </dsp:txBody>
      <dsp:txXfrm>
        <a:off x="1027964" y="3409987"/>
        <a:ext cx="3425048" cy="931596"/>
      </dsp:txXfrm>
    </dsp:sp>
    <dsp:sp modelId="{B41813D2-6B40-4D5F-AFD2-4ADDB830A04F}">
      <dsp:nvSpPr>
        <dsp:cNvPr id="0" name=""/>
        <dsp:cNvSpPr/>
      </dsp:nvSpPr>
      <dsp:spPr>
        <a:xfrm>
          <a:off x="1331975" y="4508005"/>
          <a:ext cx="4459224" cy="98956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ОТСЛЕЖИВАТЬ</a:t>
          </a:r>
        </a:p>
      </dsp:txBody>
      <dsp:txXfrm>
        <a:off x="1360958" y="4536988"/>
        <a:ext cx="3425048" cy="931596"/>
      </dsp:txXfrm>
    </dsp:sp>
    <dsp:sp modelId="{A48979D4-EF5D-4E6D-A0C5-C96FF469C6B4}">
      <dsp:nvSpPr>
        <dsp:cNvPr id="0" name=""/>
        <dsp:cNvSpPr/>
      </dsp:nvSpPr>
      <dsp:spPr>
        <a:xfrm>
          <a:off x="3816008" y="722930"/>
          <a:ext cx="643215" cy="643215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960731" y="722930"/>
        <a:ext cx="353769" cy="484019"/>
      </dsp:txXfrm>
    </dsp:sp>
    <dsp:sp modelId="{4E9EC667-DD8A-49E8-9CD2-D61350811C15}">
      <dsp:nvSpPr>
        <dsp:cNvPr id="0" name=""/>
        <dsp:cNvSpPr/>
      </dsp:nvSpPr>
      <dsp:spPr>
        <a:xfrm>
          <a:off x="4149002" y="1849931"/>
          <a:ext cx="643215" cy="643215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293725" y="1849931"/>
        <a:ext cx="353769" cy="484019"/>
      </dsp:txXfrm>
    </dsp:sp>
    <dsp:sp modelId="{5B04E0BE-A993-4C0B-A28D-4DF6F06D8059}">
      <dsp:nvSpPr>
        <dsp:cNvPr id="0" name=""/>
        <dsp:cNvSpPr/>
      </dsp:nvSpPr>
      <dsp:spPr>
        <a:xfrm>
          <a:off x="4481996" y="2960440"/>
          <a:ext cx="643215" cy="643215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626719" y="2960440"/>
        <a:ext cx="353769" cy="484019"/>
      </dsp:txXfrm>
    </dsp:sp>
    <dsp:sp modelId="{4FA9D00C-267F-4F1F-9696-8B15A64BC02D}">
      <dsp:nvSpPr>
        <dsp:cNvPr id="0" name=""/>
        <dsp:cNvSpPr/>
      </dsp:nvSpPr>
      <dsp:spPr>
        <a:xfrm>
          <a:off x="4814990" y="4098436"/>
          <a:ext cx="643215" cy="643215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959713" y="4098436"/>
        <a:ext cx="353769" cy="484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5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905000" y="3962400"/>
            <a:ext cx="7239000" cy="114300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>Педагогическое сопровождение</a:t>
            </a:r>
            <a:r>
              <a:rPr lang="ru-RU" b="1" dirty="0"/>
              <a:t/>
            </a:r>
            <a:br>
              <a:rPr lang="ru-RU" b="1" dirty="0"/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334000"/>
            <a:ext cx="6781800" cy="83820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 fontScale="92500" lnSpcReduction="20000"/>
          </a:bodyPr>
          <a:lstStyle/>
          <a:p>
            <a:pPr algn="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Выполнила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: учитель английского языка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Давзит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А. П. </a:t>
            </a:r>
            <a:endParaRPr lang="en-US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l"/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224AF001-C819-4593-BE02-D99C7A916023}"/>
              </a:ext>
            </a:extLst>
          </p:cNvPr>
          <p:cNvSpPr/>
          <p:nvPr/>
        </p:nvSpPr>
        <p:spPr>
          <a:xfrm>
            <a:off x="2329747" y="607450"/>
            <a:ext cx="3970330" cy="1095132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ВИДЫ: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146BA53F-C0FC-4BAB-980B-23E2D1D64EBB}"/>
              </a:ext>
            </a:extLst>
          </p:cNvPr>
          <p:cNvSpPr/>
          <p:nvPr/>
        </p:nvSpPr>
        <p:spPr>
          <a:xfrm rot="2252592">
            <a:off x="1559094" y="1367596"/>
            <a:ext cx="988002" cy="902939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Объект 10">
            <a:extLst>
              <a:ext uri="{FF2B5EF4-FFF2-40B4-BE49-F238E27FC236}">
                <a16:creationId xmlns:a16="http://schemas.microsoft.com/office/drawing/2014/main" xmlns="" id="{4A18D54D-6C27-400A-AB79-8123F9F10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10496">
            <a:off x="3863769" y="1989194"/>
            <a:ext cx="902286" cy="9022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49CEF13-69D8-4CA7-89F4-3FE2F92EE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76917">
            <a:off x="5666038" y="1324506"/>
            <a:ext cx="1268078" cy="12680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CD58F21-23A9-4306-B41B-57437650D880}"/>
              </a:ext>
            </a:extLst>
          </p:cNvPr>
          <p:cNvSpPr/>
          <p:nvPr/>
        </p:nvSpPr>
        <p:spPr>
          <a:xfrm>
            <a:off x="143555" y="2401441"/>
            <a:ext cx="2692481" cy="763526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дискретное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A20C9D7-21D2-4CC1-87F2-10085B02B84B}"/>
              </a:ext>
            </a:extLst>
          </p:cNvPr>
          <p:cNvSpPr/>
          <p:nvPr/>
        </p:nvSpPr>
        <p:spPr>
          <a:xfrm>
            <a:off x="2291571" y="3399220"/>
            <a:ext cx="4046682" cy="1068935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пролонгированное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403432F-C3E8-4CB5-9429-0042314C8D06}"/>
              </a:ext>
            </a:extLst>
          </p:cNvPr>
          <p:cNvSpPr/>
          <p:nvPr/>
        </p:nvSpPr>
        <p:spPr>
          <a:xfrm>
            <a:off x="5488230" y="2498437"/>
            <a:ext cx="3655770" cy="76352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единовременное</a:t>
            </a:r>
          </a:p>
        </p:txBody>
      </p:sp>
      <p:sp>
        <p:nvSpPr>
          <p:cNvPr id="14" name="Управляющая кнопка: &quot;На главную&quot; 1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65701001-1B49-4160-B14A-42EC089B6C2E}"/>
              </a:ext>
            </a:extLst>
          </p:cNvPr>
          <p:cNvSpPr/>
          <p:nvPr/>
        </p:nvSpPr>
        <p:spPr>
          <a:xfrm>
            <a:off x="7543800" y="5722918"/>
            <a:ext cx="1407942" cy="1042416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574EFA4-6AD3-4D85-B8D0-3D2B8965B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080" y="4767967"/>
            <a:ext cx="3385520" cy="209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5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996C6F-DED6-4345-993E-2B5D80A03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bg1"/>
                </a:solidFill>
              </a:rPr>
              <a:t>Условия осуществления: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D647D3-FD9A-42EA-90CF-4F7E08C0A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95300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sz="2800" b="1" dirty="0">
                <a:solidFill>
                  <a:schemeClr val="bg1"/>
                </a:solidFill>
              </a:rPr>
              <a:t>1) организацию взаимодействия субъектов на основе гуманистического подхода (А.М. Ткаченко);</a:t>
            </a:r>
          </a:p>
          <a:p>
            <a:pPr marL="0" lvl="0" indent="0">
              <a:buNone/>
            </a:pPr>
            <a:r>
              <a:rPr lang="ru-RU" sz="2800" b="1" dirty="0">
                <a:solidFill>
                  <a:schemeClr val="bg1"/>
                </a:solidFill>
              </a:rPr>
              <a:t>2) опору на потребности в самореализации субъекта, веру в его внутренние силы (С.Г. </a:t>
            </a:r>
            <a:r>
              <a:rPr lang="ru-RU" sz="2800" b="1" dirty="0" err="1">
                <a:solidFill>
                  <a:schemeClr val="bg1"/>
                </a:solidFill>
              </a:rPr>
              <a:t>Рудкова</a:t>
            </a:r>
            <a:r>
              <a:rPr lang="ru-RU" sz="2800" b="1" dirty="0">
                <a:solidFill>
                  <a:schemeClr val="bg1"/>
                </a:solidFill>
              </a:rPr>
              <a:t>);</a:t>
            </a:r>
          </a:p>
          <a:p>
            <a:pPr marL="0" lvl="0" indent="0">
              <a:buNone/>
            </a:pPr>
            <a:r>
              <a:rPr lang="ru-RU" sz="2800" b="1" dirty="0">
                <a:solidFill>
                  <a:schemeClr val="bg1"/>
                </a:solidFill>
              </a:rPr>
              <a:t>3) личностно ориентированный характер педагогического сопровождения (В.С. Шаган);</a:t>
            </a:r>
          </a:p>
          <a:p>
            <a:pPr marL="0" lvl="0" indent="0">
              <a:buNone/>
            </a:pPr>
            <a:r>
              <a:rPr lang="ru-RU" sz="2800" b="1" dirty="0">
                <a:solidFill>
                  <a:schemeClr val="bg1"/>
                </a:solidFill>
              </a:rPr>
              <a:t>4) организацию творческого образовательного пространства (И.М. Яковенко).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680D77A-F53D-4EB9-8BEB-E6A8A254B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705756"/>
            <a:ext cx="1511939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553200" cy="715963"/>
          </a:xfrm>
        </p:spPr>
        <p:txBody>
          <a:bodyPr/>
          <a:lstStyle/>
          <a:p>
            <a:r>
              <a:rPr lang="ru-RU" sz="3600" b="1" dirty="0">
                <a:solidFill>
                  <a:srgbClr val="4D4D4D"/>
                </a:solidFill>
              </a:rPr>
              <a:t>Особенности:</a:t>
            </a:r>
            <a:endParaRPr lang="en-US" sz="3600" b="1" dirty="0">
              <a:solidFill>
                <a:srgbClr val="4D4D4D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3EF054C-4BA1-4139-BABD-5C4160772897}"/>
              </a:ext>
            </a:extLst>
          </p:cNvPr>
          <p:cNvSpPr/>
          <p:nvPr/>
        </p:nvSpPr>
        <p:spPr>
          <a:xfrm>
            <a:off x="2209800" y="1020763"/>
            <a:ext cx="6705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1) деятельностная природа действия; </a:t>
            </a:r>
          </a:p>
          <a:p>
            <a:r>
              <a:rPr lang="ru-RU" sz="3200" b="1" dirty="0"/>
              <a:t>2) субъектный характер обращения, адресность педагогического сопровождения; </a:t>
            </a:r>
          </a:p>
          <a:p>
            <a:r>
              <a:rPr lang="ru-RU" sz="3200" b="1" dirty="0"/>
              <a:t>3) продолжительность во времени; </a:t>
            </a:r>
          </a:p>
          <a:p>
            <a:r>
              <a:rPr lang="ru-RU" sz="3200" b="1" dirty="0"/>
              <a:t>4) опора на мониторинг и необходимость проектируемой деятельности; </a:t>
            </a:r>
          </a:p>
          <a:p>
            <a:r>
              <a:rPr lang="ru-RU" sz="3200" b="1" dirty="0"/>
              <a:t>5) помощь и поддержка как особые методы.</a:t>
            </a:r>
          </a:p>
        </p:txBody>
      </p:sp>
      <p:sp>
        <p:nvSpPr>
          <p:cNvPr id="4" name="Управляющая кнопка: &quot;На главную&quot;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6FDAE7CD-2258-4D79-8FAC-519957987411}"/>
              </a:ext>
            </a:extLst>
          </p:cNvPr>
          <p:cNvSpPr/>
          <p:nvPr/>
        </p:nvSpPr>
        <p:spPr>
          <a:xfrm>
            <a:off x="7659858" y="123989"/>
            <a:ext cx="1407942" cy="1042416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56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1EE6BD6-C5DC-45ED-9B4F-27202C699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76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ЭТАПЫ ПЕДАГОГИЧЕСКОГО СОПРОВОЖДЕНИЯ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5C42186-1766-4800-B38F-D3A0154D2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578" y="5705756"/>
            <a:ext cx="1511939" cy="11522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291F52-5C1C-4716-8C7D-FC088B828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35035"/>
            <a:ext cx="17335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8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553200" cy="715963"/>
          </a:xfrm>
        </p:spPr>
        <p:txBody>
          <a:bodyPr/>
          <a:lstStyle/>
          <a:p>
            <a:r>
              <a:rPr lang="ru-RU" sz="3600" dirty="0"/>
              <a:t>1. ДИАГНОСТИЧЕСКИЙ ЭТАП</a:t>
            </a:r>
            <a:endParaRPr lang="en-US" sz="3600" b="1" dirty="0">
              <a:solidFill>
                <a:srgbClr val="4D4D4D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02FEABD-EB30-443C-824D-901860B3F5CE}"/>
              </a:ext>
            </a:extLst>
          </p:cNvPr>
          <p:cNvSpPr/>
          <p:nvPr/>
        </p:nvSpPr>
        <p:spPr>
          <a:xfrm>
            <a:off x="2133600" y="1143000"/>
            <a:ext cx="6781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/>
              <a:t>Цель этапа: </a:t>
            </a:r>
            <a:r>
              <a:rPr lang="ru-RU" sz="3600" dirty="0"/>
              <a:t>изучение особенностей интеллектуальной и личностной сфер обучающихся; получение данных об актуальном уровне их развития, уровне сформированности универсальных учебных действий.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DB7AFA-C1A1-4E7E-906F-0E637119D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027" y="5716307"/>
            <a:ext cx="1511939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5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4B1AFB-8FDF-4DFC-9AB6-61B2A3F0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Деятельность учителя на данном этапе заключается в получении информации: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0D3F46-12E7-48DD-AFF6-99475F112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0"/>
            <a:ext cx="7086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 состоянии здоровья ученика, его социального благополучия (изучение личного дела, взаимодействие с классным руководителем);</a:t>
            </a:r>
          </a:p>
          <a:p>
            <a:r>
              <a:rPr lang="ru-RU" b="1" dirty="0">
                <a:solidFill>
                  <a:schemeClr val="bg1"/>
                </a:solidFill>
              </a:rPr>
              <a:t>от педагога-психолога об особенностях интеллектуального и личностного развития учеников ;</a:t>
            </a:r>
          </a:p>
          <a:p>
            <a:r>
              <a:rPr lang="ru-RU" b="1" dirty="0">
                <a:solidFill>
                  <a:schemeClr val="bg1"/>
                </a:solidFill>
              </a:rPr>
              <a:t>об уровне знаний и умений по предмету (тестирование, личные наблюдения и анализ текущих работ);</a:t>
            </a:r>
          </a:p>
          <a:p>
            <a:r>
              <a:rPr lang="ru-RU" b="1" dirty="0">
                <a:solidFill>
                  <a:schemeClr val="bg1"/>
                </a:solidFill>
              </a:rPr>
              <a:t>об уровне сформированности УУД (карта наблюдения).</a:t>
            </a:r>
          </a:p>
          <a:p>
            <a:endParaRPr lang="ru-RU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4D4090A2-E449-4E7B-B4B4-CA0B798866AA}"/>
              </a:ext>
            </a:extLst>
          </p:cNvPr>
          <p:cNvSpPr/>
          <p:nvPr/>
        </p:nvSpPr>
        <p:spPr>
          <a:xfrm>
            <a:off x="7543800" y="5722918"/>
            <a:ext cx="1407942" cy="1042416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A4FF913-6F2F-4835-B368-CFAE0A292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267" y="274638"/>
            <a:ext cx="3676650" cy="330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0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553200" cy="715963"/>
          </a:xfrm>
        </p:spPr>
        <p:txBody>
          <a:bodyPr/>
          <a:lstStyle/>
          <a:p>
            <a:r>
              <a:rPr lang="ru-RU" sz="3600" b="1" dirty="0"/>
              <a:t>2. ОРГАНИЗАЦИОННЫЙ ЭТАП</a:t>
            </a:r>
            <a:endParaRPr lang="en-US" sz="36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374C33E-9B96-4AD0-9225-44297C31554B}"/>
              </a:ext>
            </a:extLst>
          </p:cNvPr>
          <p:cNvSpPr/>
          <p:nvPr/>
        </p:nvSpPr>
        <p:spPr>
          <a:xfrm>
            <a:off x="2209800" y="1447800"/>
            <a:ext cx="6629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/>
              <a:t>Цель этапа: </a:t>
            </a:r>
            <a:r>
              <a:rPr lang="ru-RU" sz="4000" dirty="0"/>
              <a:t>выбор форм и методов сопровождения, построение индивидуальных (адресных) программ</a:t>
            </a:r>
            <a:r>
              <a:rPr lang="ru-RU" dirty="0"/>
              <a:t>.</a:t>
            </a:r>
          </a:p>
        </p:txBody>
      </p:sp>
      <p:sp>
        <p:nvSpPr>
          <p:cNvPr id="4" name="Управляющая кнопка: &quot;На главную&quot;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A91ACEA1-0DF2-4530-A84B-BC6BF3531C7B}"/>
              </a:ext>
            </a:extLst>
          </p:cNvPr>
          <p:cNvSpPr/>
          <p:nvPr/>
        </p:nvSpPr>
        <p:spPr>
          <a:xfrm>
            <a:off x="7543800" y="5722918"/>
            <a:ext cx="1407942" cy="1042416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2ABB558-6826-475D-911A-895263FCE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464550"/>
            <a:ext cx="3581400" cy="21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0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3EC60D-5FD1-4E59-8E7C-0656E2324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Для составления программы сопровождения развития учащегося необходимо: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951A9A-8525-4284-B7DC-930EC9E76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00200"/>
            <a:ext cx="7620000" cy="48006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определить основные цели, устанавливающие, чем учащийся должен овладеть; </a:t>
            </a:r>
          </a:p>
          <a:p>
            <a:r>
              <a:rPr lang="ru-RU" b="1" dirty="0">
                <a:solidFill>
                  <a:schemeClr val="bg1"/>
                </a:solidFill>
              </a:rPr>
              <a:t>конкретизировать поставленные цели, определив, что учащийся должен уметь делать; </a:t>
            </a:r>
          </a:p>
          <a:p>
            <a:r>
              <a:rPr lang="ru-RU" b="1" dirty="0">
                <a:solidFill>
                  <a:schemeClr val="bg1"/>
                </a:solidFill>
              </a:rPr>
              <a:t>спроектировать деятельность учителя и ученика для достижения целей.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E9027B-93BB-4C4E-B26F-FBC0BA489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064" y="5705756"/>
            <a:ext cx="1511939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8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553200" cy="151233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/>
              <a:t>К средствам педагогического сопровождения относятся:</a:t>
            </a:r>
            <a:endParaRPr lang="en-US" sz="36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0629381-B469-49AF-812F-5FC9AF394859}"/>
              </a:ext>
            </a:extLst>
          </p:cNvPr>
          <p:cNvSpPr/>
          <p:nvPr/>
        </p:nvSpPr>
        <p:spPr>
          <a:xfrm>
            <a:off x="2209800" y="1905000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hlinkClick r:id="rId3" action="ppaction://hlinksldjump"/>
              </a:rPr>
              <a:t>1. Педагогическая помощь</a:t>
            </a:r>
            <a:endParaRPr lang="ru-RU" sz="4000" b="1" dirty="0"/>
          </a:p>
          <a:p>
            <a:r>
              <a:rPr lang="ru-RU" sz="4000" b="1" dirty="0">
                <a:hlinkClick r:id="rId4" action="ppaction://hlinksldjump"/>
              </a:rPr>
              <a:t>2. Регуляция работоспособности обучающихся на уроках</a:t>
            </a:r>
            <a:endParaRPr lang="ru-RU" sz="4000" b="1" dirty="0"/>
          </a:p>
          <a:p>
            <a:r>
              <a:rPr lang="ru-RU" sz="4000" b="1" dirty="0">
                <a:hlinkClick r:id="rId5" action="ppaction://hlinksldjump"/>
              </a:rPr>
              <a:t>3. Формы и методы формирования УУД.</a:t>
            </a:r>
            <a:endParaRPr lang="ru-RU" sz="4000" b="1" dirty="0"/>
          </a:p>
        </p:txBody>
      </p:sp>
      <p:sp>
        <p:nvSpPr>
          <p:cNvPr id="4" name="Управляющая кнопка: &quot;На главную&quot; 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36B6FCB7-FDC5-4958-9902-143E6CCC9F46}"/>
              </a:ext>
            </a:extLst>
          </p:cNvPr>
          <p:cNvSpPr/>
          <p:nvPr/>
        </p:nvSpPr>
        <p:spPr>
          <a:xfrm>
            <a:off x="7543800" y="5722918"/>
            <a:ext cx="1407942" cy="1042416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272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5F4AC6-BCE9-44E0-9C3F-D00CE891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1CAEDA5-9B11-4493-BF52-78DF9B49CB7E}"/>
              </a:ext>
            </a:extLst>
          </p:cNvPr>
          <p:cNvSpPr/>
          <p:nvPr/>
        </p:nvSpPr>
        <p:spPr>
          <a:xfrm>
            <a:off x="1670605" y="5987945"/>
            <a:ext cx="5802789" cy="76352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ВИДЫ ПОМОЩИ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xmlns="" id="{9BB7FEA0-97C6-472F-965A-E617B881ADED}"/>
              </a:ext>
            </a:extLst>
          </p:cNvPr>
          <p:cNvSpPr/>
          <p:nvPr/>
        </p:nvSpPr>
        <p:spPr>
          <a:xfrm rot="10800000">
            <a:off x="1670605" y="5414165"/>
            <a:ext cx="610820" cy="458115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683A193-CA53-4D23-8A17-750862CB6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230594" y="4802048"/>
            <a:ext cx="682811" cy="9549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321E234-C3FF-4913-B5AD-1F7C6B169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852344" y="5199206"/>
            <a:ext cx="682811" cy="692188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38DFEAA8-B90F-4CE0-AB76-F56BA1B5CF07}"/>
              </a:ext>
            </a:extLst>
          </p:cNvPr>
          <p:cNvSpPr/>
          <p:nvPr/>
        </p:nvSpPr>
        <p:spPr>
          <a:xfrm>
            <a:off x="49204" y="4070377"/>
            <a:ext cx="3206805" cy="1068935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организующую или направляющую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11567532-19CA-46F3-9E73-0ACAC1464AB3}"/>
              </a:ext>
            </a:extLst>
          </p:cNvPr>
          <p:cNvSpPr/>
          <p:nvPr/>
        </p:nvSpPr>
        <p:spPr>
          <a:xfrm>
            <a:off x="2892245" y="2923151"/>
            <a:ext cx="3206805" cy="916230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СТИМУЛИРУЮЩАЯ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16DBD8E7-D25D-4361-96BD-C2332B260216}"/>
              </a:ext>
            </a:extLst>
          </p:cNvPr>
          <p:cNvSpPr/>
          <p:nvPr/>
        </p:nvSpPr>
        <p:spPr>
          <a:xfrm>
            <a:off x="5937195" y="4085836"/>
            <a:ext cx="3206805" cy="1068935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обучающую или разъясняющую</a:t>
            </a:r>
          </a:p>
        </p:txBody>
      </p:sp>
      <p:sp>
        <p:nvSpPr>
          <p:cNvPr id="11" name="Управляющая кнопка: &quot;На главную&quot;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559CEC1C-39E5-4D24-A4EC-DF09C1AD6663}"/>
              </a:ext>
            </a:extLst>
          </p:cNvPr>
          <p:cNvSpPr/>
          <p:nvPr/>
        </p:nvSpPr>
        <p:spPr>
          <a:xfrm>
            <a:off x="7650457" y="5731158"/>
            <a:ext cx="1407942" cy="1042416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xmlns="" id="{F7B104A4-FA66-46CB-8F4D-87078FEA0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19" y="0"/>
            <a:ext cx="2248780" cy="2287654"/>
          </a:xfrm>
        </p:spPr>
      </p:pic>
    </p:spTree>
    <p:extLst>
      <p:ext uri="{BB962C8B-B14F-4D97-AF65-F5344CB8AC3E}">
        <p14:creationId xmlns:p14="http://schemas.microsoft.com/office/powerpoint/2010/main" val="206008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828800" y="1447800"/>
            <a:ext cx="64008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>
              <a:solidFill>
                <a:schemeClr val="bg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ru-RU" altLang="ko-KR" sz="3500" dirty="0">
                <a:solidFill>
                  <a:schemeClr val="bg1"/>
                </a:solidFill>
                <a:ea typeface="굴림" pitchFamily="34" charset="-127"/>
              </a:rPr>
              <a:t>СОДЕРЖАНИЕ:</a:t>
            </a:r>
            <a:endParaRPr kumimoji="1" lang="en-US" altLang="ko-KR" sz="3500" dirty="0">
              <a:solidFill>
                <a:schemeClr val="bg1"/>
              </a:solidFill>
              <a:ea typeface="굴림" pitchFamily="34" charset="-127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918109E-45A6-41C5-A7C7-F10CDB218FC0}"/>
              </a:ext>
            </a:extLst>
          </p:cNvPr>
          <p:cNvSpPr/>
          <p:nvPr/>
        </p:nvSpPr>
        <p:spPr>
          <a:xfrm>
            <a:off x="2433636" y="1141437"/>
            <a:ext cx="6710363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schemeClr val="bg1"/>
                </a:solidFill>
                <a:hlinkClick r:id="rId2" action="ppaction://hlinksldjump"/>
              </a:rPr>
              <a:t>1.ОПРЕДЕЛЕНИЕ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schemeClr val="bg1"/>
                </a:solidFill>
                <a:hlinkClick r:id="rId3" action="ppaction://hlinksldjump"/>
              </a:rPr>
              <a:t>2.ПРЕДМЕТ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schemeClr val="bg1"/>
                </a:solidFill>
                <a:hlinkClick r:id="rId4" action="ppaction://hlinksldjump"/>
              </a:rPr>
              <a:t>3.ЦЕЛИ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schemeClr val="bg1"/>
                </a:solidFill>
                <a:hlinkClick r:id="rId5" action="ppaction://hlinksldjump"/>
              </a:rPr>
              <a:t>4.ФУНКЦИИ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schemeClr val="bg1"/>
                </a:solidFill>
                <a:hlinkClick r:id="rId6" action="ppaction://hlinksldjump"/>
              </a:rPr>
              <a:t>5.ЗАДАЧИ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schemeClr val="bg1"/>
                </a:solidFill>
                <a:hlinkClick r:id="rId7" action="ppaction://hlinksldjump"/>
              </a:rPr>
              <a:t>6.СОДЕРЖАНИЕ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schemeClr val="bg1"/>
                </a:solidFill>
                <a:hlinkClick r:id="rId8" action="ppaction://hlinksldjump"/>
              </a:rPr>
              <a:t>7.ПРИНЦИПЫ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schemeClr val="bg1"/>
                </a:solidFill>
                <a:hlinkClick r:id="rId9" action="ppaction://hlinksldjump"/>
              </a:rPr>
              <a:t>8. ВИДЫ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schemeClr val="bg1"/>
                </a:solidFill>
                <a:hlinkClick r:id="rId10" action="ppaction://hlinksldjump"/>
              </a:rPr>
              <a:t>9. УСЛОВИЯ ОСУЩЕСТВЛЕНИЯ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schemeClr val="bg1"/>
                </a:solidFill>
                <a:hlinkClick r:id="rId11" action="ppaction://hlinksldjump"/>
              </a:rPr>
              <a:t>10.ОСОБЕННОСТИ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schemeClr val="bg1"/>
                </a:solidFill>
                <a:hlinkClick r:id="rId12" action="ppaction://hlinksldjump"/>
              </a:rPr>
              <a:t>11.ЭТАПЫ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schemeClr val="bg1"/>
                </a:solidFill>
                <a:hlinkClick r:id="rId13" action="ppaction://hlinksldjump"/>
              </a:rPr>
              <a:t>12.СПИСОК ЛИТЕРАТУРЫ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95F186A-705E-447B-BC28-B7CA2E5D6D2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61868"/>
            <a:ext cx="3124200" cy="25005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553200" cy="1066800"/>
          </a:xfrm>
        </p:spPr>
        <p:txBody>
          <a:bodyPr>
            <a:normAutofit/>
          </a:bodyPr>
          <a:lstStyle/>
          <a:p>
            <a:r>
              <a:rPr lang="ru-RU" sz="3200" dirty="0"/>
              <a:t>Техники регулирования работоспособности:</a:t>
            </a:r>
            <a:endParaRPr lang="en-US" sz="36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9EDF68C-5EDE-4615-914D-48A6F97EE3BC}"/>
              </a:ext>
            </a:extLst>
          </p:cNvPr>
          <p:cNvSpPr/>
          <p:nvPr/>
        </p:nvSpPr>
        <p:spPr>
          <a:xfrm>
            <a:off x="2003474" y="1524000"/>
            <a:ext cx="714052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/>
              <a:t>Упражнение 1. </a:t>
            </a:r>
            <a:r>
              <a:rPr lang="ru-RU" sz="2100" dirty="0"/>
              <a:t>«Давайте начнем сегодняшний урок с того, что выскажем, друг другу пожелания и сделаем это так. Первый ученик обратится к любому с пожеланием, тот, к кому обратились, пожелает другому и так до тех пор, пока каждый из нас не получит пожелание на урок (день). … Как вы себя чувствуете? Какие у вас были трудности при выполнении задания?»</a:t>
            </a:r>
          </a:p>
          <a:p>
            <a:r>
              <a:rPr lang="ru-RU" sz="2100" b="1" dirty="0"/>
              <a:t>Упражнение 2. </a:t>
            </a:r>
            <a:r>
              <a:rPr lang="ru-RU" sz="2100" dirty="0"/>
              <a:t>«Давайте начнем сегодняшний урок так: первый ученик называет имя любого и тот в свою очередь принимает такую позу, мимику лица, которая говорила бы окружающим о его состоянии чувств. Все остальные воспроизводят позу, мимику и стараются почувствовать состояние товарища…. Как вы себя чувствуете? Какие у вас были трудности при выполнении задания?»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16EF158-7E04-44E3-B194-9160FDAB9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342" y="5716926"/>
            <a:ext cx="1518036" cy="11522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A3BE6A8-6D7A-4561-A211-FC1F9265C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446"/>
            <a:ext cx="2193974" cy="14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EE8998-EA64-41D8-8E35-85063474B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8153400" cy="6248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bg1"/>
                </a:solidFill>
              </a:rPr>
              <a:t>Упражнение 3. </a:t>
            </a:r>
            <a:r>
              <a:rPr lang="ru-RU" dirty="0">
                <a:solidFill>
                  <a:schemeClr val="bg1"/>
                </a:solidFill>
              </a:rPr>
              <a:t>Класс делится на две группы. «Внимательно запомните учеников противоположной группы. Сейчас вы по одному будете выходить и вставать спиной к классу. Участники противоположной группы зададут вам вопрос о вашем самочувствии, деятельности или результатах работы на уроке. Отвечая на вопрос вы должны назвать имя говорящего.» Очередность устанавливает учитель.</a:t>
            </a:r>
          </a:p>
          <a:p>
            <a:pPr marL="0" indent="0">
              <a:buNone/>
            </a:pPr>
            <a:r>
              <a:rPr lang="ru-RU" b="1" u="sng" dirty="0">
                <a:solidFill>
                  <a:schemeClr val="bg1"/>
                </a:solidFill>
              </a:rPr>
              <a:t>Упражнение 4. </a:t>
            </a:r>
            <a:r>
              <a:rPr lang="ru-RU" dirty="0">
                <a:solidFill>
                  <a:schemeClr val="bg1"/>
                </a:solidFill>
              </a:rPr>
              <a:t>«Представим себе, что мы большой калькулятор. Считать будем так. Первый ученик называет число, второй, сидящий рядом знак арифметического действия (плюс, минус…), следующий – снова число и т.д. Числа будут чередоваться со знаками. Когда выполнится третье действие, то очередной участник говорит «равно», а следующий должен назвать ответ».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935997BE-21B1-4E05-83F0-6E42A27970CC}"/>
              </a:ext>
            </a:extLst>
          </p:cNvPr>
          <p:cNvSpPr/>
          <p:nvPr/>
        </p:nvSpPr>
        <p:spPr>
          <a:xfrm>
            <a:off x="7736058" y="5815584"/>
            <a:ext cx="1407942" cy="1042416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553200" cy="10668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Выбор форм и методов формирования УУД:</a:t>
            </a:r>
            <a:endParaRPr lang="en-US" sz="36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05D3A49-1B0A-4BDA-8374-5E62F76E32B0}"/>
              </a:ext>
            </a:extLst>
          </p:cNvPr>
          <p:cNvSpPr/>
          <p:nvPr/>
        </p:nvSpPr>
        <p:spPr>
          <a:xfrm>
            <a:off x="2133600" y="1373945"/>
            <a:ext cx="6781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Следующим шагом организации педагогического сопровождения является выбор форм и методов формирования УУД (подробно представлены в сборнике методических материалов «Формирование коммуникативных универсальных учебных действий в рамках педагогического сопровождения») </a:t>
            </a:r>
          </a:p>
          <a:p>
            <a:r>
              <a:rPr lang="ru-RU" sz="2800" dirty="0"/>
              <a:t>Итогом организационного этапа станут индивидуальные (адресные программы сопровождения, разработанные для выше указанных групп обучающихся.)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06046E6-B129-4D1A-A8EE-C411E9189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19356"/>
            <a:ext cx="1518036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2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1B82BB-3738-4EFD-A745-CB9C26A8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3. ВНЕДРЕНЧЕСКИЙ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A5065C-BEE1-4EA5-80AF-4C9479E89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chemeClr val="bg1"/>
                </a:solidFill>
              </a:rPr>
              <a:t>Цель этапа: </a:t>
            </a:r>
            <a:r>
              <a:rPr lang="ru-RU" dirty="0">
                <a:solidFill>
                  <a:schemeClr val="bg1"/>
                </a:solidFill>
              </a:rPr>
              <a:t>создание условий для формирования УУД у обучающихся, оказание помощи в преодолении психологических проблем, реализация адресных программ, мониторинг достижений учащихся.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2DCD02A-EC20-4A1B-8566-EE5058FE2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064" y="5705756"/>
            <a:ext cx="1511939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8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553200" cy="10668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«Виды педагогической помощи в процессе сопровождения»</a:t>
            </a:r>
            <a:endParaRPr lang="en-US" sz="36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35CD144-B839-4AA3-BCF6-25D1D08EF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29" y="1483210"/>
            <a:ext cx="7321686" cy="53466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4EB41B1-E373-4D67-8024-FB1311E13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07" y="0"/>
            <a:ext cx="1511939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2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2E6A2A-B5A2-454D-BC1B-8CF355230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Литература: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BE8D84-961E-44DE-8300-4B18D2734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600200"/>
            <a:ext cx="7189763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Организация психологической работы в школе. — М., 1998.Педагогическая поддержка детей в образовании как инновационная проблема // Новые ценности образования: десять концепций и эссе. — М., 1995. — №3. — С. 58-65.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Педагогическая, психологическая и нравственная поддержка как пространство личностных изменений ребенка и взрослого // Класс, рук. — 2000. — № 3. (Стратегия поддержки: ее основные направления и блоки). — С. 92— 103.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Парадигмы базовых моделей организации образовательного процесса // Педагогика. — 1999. — №3. — С. 43-49.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4625FC7-1C94-4EF3-8DB5-90DEC48B8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064" y="5705756"/>
            <a:ext cx="1511939" cy="11522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1D7B811-3280-4567-8F7C-C110254C2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4648200"/>
            <a:ext cx="3600451" cy="236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59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553200" cy="1066800"/>
          </a:xfrm>
        </p:spPr>
        <p:txBody>
          <a:bodyPr>
            <a:normAutofit/>
          </a:bodyPr>
          <a:lstStyle/>
          <a:p>
            <a:endParaRPr lang="en-US" sz="36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A4659D2-B29A-4090-AE2B-B01AD8FE908C}"/>
              </a:ext>
            </a:extLst>
          </p:cNvPr>
          <p:cNvSpPr/>
          <p:nvPr/>
        </p:nvSpPr>
        <p:spPr>
          <a:xfrm>
            <a:off x="2286000" y="1443841"/>
            <a:ext cx="6629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5. Педагогическая поддержка ребенка в образовании: Учеб. пособие для студ. </a:t>
            </a:r>
            <a:r>
              <a:rPr lang="ru-RU" sz="2400" dirty="0" err="1"/>
              <a:t>высш</a:t>
            </a:r>
            <a:r>
              <a:rPr lang="ru-RU" sz="2400" dirty="0"/>
              <a:t>. учеб. заведений / [, , и др.]: Под ред. , : [науч. ред. ]. — М: Академия, 2006.</a:t>
            </a:r>
          </a:p>
          <a:p>
            <a:r>
              <a:rPr lang="ru-RU" sz="2400" dirty="0"/>
              <a:t>6. Психолого-педагогические барьеры в обучении школьников проектной деятельности как дидактическая проблема. — Школа и производство, 2007. — № 7. — С. 309.</a:t>
            </a:r>
          </a:p>
          <a:p>
            <a:r>
              <a:rPr lang="ru-RU" sz="2400" dirty="0"/>
              <a:t>7. Педагогическая поддержка профессионального самоопределения старшеклассников: Книга для учителя и социального педагога. — М.: Новая школа, 2004.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6E4FD9F-974A-404E-A0D5-F4A4AABD7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338" y="0"/>
            <a:ext cx="1511939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29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ED0E6A-DF9A-48C4-9D15-5E4A5C036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D47E995-A6EC-41F9-ABB8-458F24534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6248400" cy="2632869"/>
          </a:xfrm>
        </p:spPr>
      </p:pic>
    </p:spTree>
    <p:extLst>
      <p:ext uri="{BB962C8B-B14F-4D97-AF65-F5344CB8AC3E}">
        <p14:creationId xmlns:p14="http://schemas.microsoft.com/office/powerpoint/2010/main" val="201868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l"/>
            <a:r>
              <a:rPr lang="ru-RU" sz="3600" dirty="0">
                <a:solidFill>
                  <a:srgbClr val="FF0000"/>
                </a:solidFill>
              </a:rPr>
              <a:t>Педагогическое сопровождение 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633452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- это система педагогических действий учителя, связанная с нейтрализацией прогнозируемых трудностей на этапе разработки проектного задания, оказанием оперативной помощи во время выполнения проекта и упреждающим внесением корректив в последующие этапы учебной работы учащихся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Управляющая кнопка: &quot;На главную&quot;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15094A45-1BEE-4A1B-9380-07B7F3AB7B64}"/>
              </a:ext>
            </a:extLst>
          </p:cNvPr>
          <p:cNvSpPr/>
          <p:nvPr/>
        </p:nvSpPr>
        <p:spPr>
          <a:xfrm>
            <a:off x="7543800" y="5722918"/>
            <a:ext cx="1407942" cy="1042416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DE13173-78A1-40C0-96FF-707FB1F48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095" y="5205688"/>
            <a:ext cx="3479409" cy="14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641379-3E42-4040-A8C4-0A58B682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bg1"/>
                </a:solidFill>
              </a:rPr>
              <a:t>Предмет: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690ABC-6BB1-4DCC-923C-8D7157190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bg1"/>
                </a:solidFill>
              </a:rPr>
              <a:t>трудности, связанные с социальной дезадаптацией;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трудности в обучении (стойкая неуспеваемость, а отсюда и напряженность с учителями и родителями).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8F271437-F20C-498E-BC01-B3CAA04C0362}"/>
              </a:ext>
            </a:extLst>
          </p:cNvPr>
          <p:cNvSpPr/>
          <p:nvPr/>
        </p:nvSpPr>
        <p:spPr>
          <a:xfrm>
            <a:off x="7543800" y="5722918"/>
            <a:ext cx="1407942" cy="1042416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04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l"/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Объект 6">
            <a:extLst>
              <a:ext uri="{FF2B5EF4-FFF2-40B4-BE49-F238E27FC236}">
                <a16:creationId xmlns:a16="http://schemas.microsoft.com/office/drawing/2014/main" xmlns="" id="{E290497C-F9A7-44D8-B468-D88B4FC8FA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968314"/>
              </p:ext>
            </p:extLst>
          </p:nvPr>
        </p:nvGraphicFramePr>
        <p:xfrm>
          <a:off x="1524000" y="533400"/>
          <a:ext cx="7391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3AD18BA-6690-48CB-9CE3-E8E70C3BE0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52" y="66211"/>
            <a:ext cx="1511939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162D8-DD8A-425E-B312-E91B3BE2C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22E8BF-6515-4D4D-A259-2BF1DC782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E8BA067-5BC0-4AC2-B92A-B6126A119827}"/>
              </a:ext>
            </a:extLst>
          </p:cNvPr>
          <p:cNvSpPr txBox="1">
            <a:spLocks/>
          </p:cNvSpPr>
          <p:nvPr/>
        </p:nvSpPr>
        <p:spPr>
          <a:xfrm>
            <a:off x="0" y="596081"/>
            <a:ext cx="4733855" cy="1143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Функция направления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9EBF10A-0CF4-42F3-948A-315494A43383}"/>
              </a:ext>
            </a:extLst>
          </p:cNvPr>
          <p:cNvSpPr/>
          <p:nvPr/>
        </p:nvSpPr>
        <p:spPr>
          <a:xfrm>
            <a:off x="1059785" y="1612457"/>
            <a:ext cx="4733855" cy="1108256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Функция взаимодействия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C382E33-2C1F-4D57-B8EE-2F55818C9C04}"/>
              </a:ext>
            </a:extLst>
          </p:cNvPr>
          <p:cNvSpPr/>
          <p:nvPr/>
        </p:nvSpPr>
        <p:spPr>
          <a:xfrm>
            <a:off x="2366927" y="2676699"/>
            <a:ext cx="4733855" cy="122164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Функция соучастия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6BE6CD2-B645-47E6-9CFB-24AB93998854}"/>
              </a:ext>
            </a:extLst>
          </p:cNvPr>
          <p:cNvSpPr/>
          <p:nvPr/>
        </p:nvSpPr>
        <p:spPr>
          <a:xfrm>
            <a:off x="3426712" y="3833596"/>
            <a:ext cx="4733855" cy="1068935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Функция стимулирования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81F79C8-6497-4B49-A6A3-E89F65E2E3A0}"/>
              </a:ext>
            </a:extLst>
          </p:cNvPr>
          <p:cNvSpPr/>
          <p:nvPr/>
        </p:nvSpPr>
        <p:spPr>
          <a:xfrm>
            <a:off x="4648352" y="4902531"/>
            <a:ext cx="4495648" cy="1099077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Функция совершенствования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F6BCB6-6851-499D-BFAE-C9E9DCECA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2098"/>
            <a:ext cx="1511939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4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l"/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97C90DD-5E3F-4E86-BEF3-049EF049E6ED}"/>
              </a:ext>
            </a:extLst>
          </p:cNvPr>
          <p:cNvSpPr/>
          <p:nvPr/>
        </p:nvSpPr>
        <p:spPr>
          <a:xfrm>
            <a:off x="1827732" y="1227833"/>
            <a:ext cx="1068935" cy="5497568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ЗАДАЧИ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D4484D87-5782-4660-818C-664D322EAB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069595"/>
              </p:ext>
            </p:extLst>
          </p:nvPr>
        </p:nvGraphicFramePr>
        <p:xfrm>
          <a:off x="3124200" y="1227833"/>
          <a:ext cx="5791200" cy="549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7A520E-CD31-4999-A31D-130CF04305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2061" y="0"/>
            <a:ext cx="1511939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0D4528-2652-42F6-B62D-2007974B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Содержание процесса: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6BD72D-C817-41FE-8821-192E2D80A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800" b="1" dirty="0">
                <a:solidFill>
                  <a:schemeClr val="bg1"/>
                </a:solidFill>
              </a:rPr>
              <a:t>поддержании оптимальной активности ученика;</a:t>
            </a:r>
          </a:p>
          <a:p>
            <a:pPr lvl="0"/>
            <a:r>
              <a:rPr lang="ru-RU" sz="4800" b="1" dirty="0">
                <a:solidFill>
                  <a:schemeClr val="bg1"/>
                </a:solidFill>
              </a:rPr>
              <a:t> организации образовательных воздействий на ученика.</a:t>
            </a:r>
          </a:p>
          <a:p>
            <a:endParaRPr lang="ru-RU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EB812D73-56A4-4C40-9057-387267AFB11D}"/>
              </a:ext>
            </a:extLst>
          </p:cNvPr>
          <p:cNvSpPr/>
          <p:nvPr/>
        </p:nvSpPr>
        <p:spPr>
          <a:xfrm>
            <a:off x="7543800" y="5722918"/>
            <a:ext cx="1407942" cy="1042416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5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3CEE95-53DF-45A3-B2D3-AD02FD62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Основные принципы сопровождения: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1E9B88-9F5E-4897-849C-1A8735B7E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рекомендательный характер советов сопровождающего;</a:t>
            </a:r>
          </a:p>
          <a:p>
            <a:r>
              <a:rPr lang="ru-RU" b="1" dirty="0">
                <a:solidFill>
                  <a:schemeClr val="bg1"/>
                </a:solidFill>
              </a:rPr>
              <a:t>приоритет интересов сопровождаемого («на стороне ребенка»);</a:t>
            </a:r>
          </a:p>
          <a:p>
            <a:r>
              <a:rPr lang="ru-RU" b="1" dirty="0">
                <a:solidFill>
                  <a:schemeClr val="bg1"/>
                </a:solidFill>
              </a:rPr>
              <a:t>непрерывность сопровождения;</a:t>
            </a:r>
          </a:p>
          <a:p>
            <a:r>
              <a:rPr lang="ru-RU" b="1" dirty="0">
                <a:solidFill>
                  <a:schemeClr val="bg1"/>
                </a:solidFill>
              </a:rPr>
              <a:t> комплексность подхода сопровождения; стремление к автономизации (М. А. Иваненко). </a:t>
            </a:r>
          </a:p>
          <a:p>
            <a:endParaRPr lang="ru-RU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2F4A753E-6FFC-4043-8F8E-0F330419D535}"/>
              </a:ext>
            </a:extLst>
          </p:cNvPr>
          <p:cNvSpPr/>
          <p:nvPr/>
        </p:nvSpPr>
        <p:spPr>
          <a:xfrm>
            <a:off x="7543800" y="5722918"/>
            <a:ext cx="1407942" cy="1042416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4542C51-24D0-420B-A201-E87EE7D7B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0"/>
            <a:ext cx="15621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2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4">
      <a:dk1>
        <a:srgbClr val="262626"/>
      </a:dk1>
      <a:lt1>
        <a:srgbClr val="FFFFFF"/>
      </a:lt1>
      <a:dk2>
        <a:srgbClr val="1F497D"/>
      </a:dk2>
      <a:lt2>
        <a:srgbClr val="EEECE1"/>
      </a:lt2>
      <a:accent1>
        <a:srgbClr val="C4BD97"/>
      </a:accent1>
      <a:accent2>
        <a:srgbClr val="7F7F7F"/>
      </a:accent2>
      <a:accent3>
        <a:srgbClr val="339966"/>
      </a:accent3>
      <a:accent4>
        <a:srgbClr val="A4995F"/>
      </a:accent4>
      <a:accent5>
        <a:srgbClr val="C4BD97"/>
      </a:accent5>
      <a:accent6>
        <a:srgbClr val="A4995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</TotalTime>
  <Words>1025</Words>
  <Application>Microsoft Office PowerPoint</Application>
  <PresentationFormat>Экран (4:3)</PresentationFormat>
  <Paragraphs>101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1_Office Theme</vt:lpstr>
      <vt:lpstr> Педагогическое сопровождение </vt:lpstr>
      <vt:lpstr>Презентация PowerPoint</vt:lpstr>
      <vt:lpstr>Педагогическое сопровождение </vt:lpstr>
      <vt:lpstr>Предмет:</vt:lpstr>
      <vt:lpstr>Презентация PowerPoint</vt:lpstr>
      <vt:lpstr>Презентация PowerPoint</vt:lpstr>
      <vt:lpstr>Презентация PowerPoint</vt:lpstr>
      <vt:lpstr>Содержание процесса:</vt:lpstr>
      <vt:lpstr>Основные принципы сопровождения:</vt:lpstr>
      <vt:lpstr>Презентация PowerPoint</vt:lpstr>
      <vt:lpstr>Условия осуществления:</vt:lpstr>
      <vt:lpstr>Особенности:</vt:lpstr>
      <vt:lpstr>ЭТАПЫ ПЕДАГОГИЧЕСКОГО СОПРОВОЖДЕНИЯ</vt:lpstr>
      <vt:lpstr>1. ДИАГНОСТИЧЕСКИЙ ЭТАП</vt:lpstr>
      <vt:lpstr>Деятельность учителя на данном этапе заключается в получении информации: </vt:lpstr>
      <vt:lpstr>2. ОРГАНИЗАЦИОННЫЙ ЭТАП</vt:lpstr>
      <vt:lpstr>Для составления программы сопровождения развития учащегося необходимо: </vt:lpstr>
      <vt:lpstr>К средствам педагогического сопровождения относятся:</vt:lpstr>
      <vt:lpstr>Презентация PowerPoint</vt:lpstr>
      <vt:lpstr>Техники регулирования работоспособности:</vt:lpstr>
      <vt:lpstr>Презентация PowerPoint</vt:lpstr>
      <vt:lpstr>Выбор форм и методов формирования УУД:</vt:lpstr>
      <vt:lpstr>3. ВНЕДРЕНЧЕСКИЙ ЭТАП</vt:lpstr>
      <vt:lpstr>«Виды педагогической помощи в процессе сопровождения»</vt:lpstr>
      <vt:lpstr>Литература: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алена давзит</cp:lastModifiedBy>
  <cp:revision>241</cp:revision>
  <dcterms:created xsi:type="dcterms:W3CDTF">2012-04-26T17:06:14Z</dcterms:created>
  <dcterms:modified xsi:type="dcterms:W3CDTF">2020-12-19T07:38:02Z</dcterms:modified>
</cp:coreProperties>
</file>