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18" autoAdjust="0"/>
  </p:normalViewPr>
  <p:slideViewPr>
    <p:cSldViewPr>
      <p:cViewPr varScale="1">
        <p:scale>
          <a:sx n="92" d="100"/>
          <a:sy n="92" d="100"/>
        </p:scale>
        <p:origin x="-218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83CF0D-64E8-463B-97CC-DFF928619536}" type="datetimeFigureOut">
              <a:rPr lang="ru-RU" smtClean="0"/>
              <a:t>30.01.2019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6B9BE9-F830-4828-B2D4-4A71BA735075}" type="slidenum">
              <a:rPr lang="ru-RU" smtClean="0"/>
              <a:t>‹#›</a:t>
            </a:fld>
            <a:endParaRPr lang="ru-RU"/>
          </a:p>
        </p:txBody>
      </p:sp>
    </p:spTree>
    <p:extLst>
      <p:ext uri="{BB962C8B-B14F-4D97-AF65-F5344CB8AC3E}">
        <p14:creationId xmlns:p14="http://schemas.microsoft.com/office/powerpoint/2010/main" val="1946720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46B9BE9-F830-4828-B2D4-4A71BA735075}" type="slidenum">
              <a:rPr lang="ru-RU" smtClean="0"/>
              <a:t>3</a:t>
            </a:fld>
            <a:endParaRPr lang="ru-RU"/>
          </a:p>
        </p:txBody>
      </p:sp>
    </p:spTree>
    <p:extLst>
      <p:ext uri="{BB962C8B-B14F-4D97-AF65-F5344CB8AC3E}">
        <p14:creationId xmlns:p14="http://schemas.microsoft.com/office/powerpoint/2010/main" val="1924275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46B9BE9-F830-4828-B2D4-4A71BA735075}" type="slidenum">
              <a:rPr lang="ru-RU" smtClean="0"/>
              <a:t>4</a:t>
            </a:fld>
            <a:endParaRPr lang="ru-RU"/>
          </a:p>
        </p:txBody>
      </p:sp>
    </p:spTree>
    <p:extLst>
      <p:ext uri="{BB962C8B-B14F-4D97-AF65-F5344CB8AC3E}">
        <p14:creationId xmlns:p14="http://schemas.microsoft.com/office/powerpoint/2010/main" val="1798366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46B9BE9-F830-4828-B2D4-4A71BA735075}" type="slidenum">
              <a:rPr lang="ru-RU" smtClean="0"/>
              <a:t>10</a:t>
            </a:fld>
            <a:endParaRPr lang="ru-RU"/>
          </a:p>
        </p:txBody>
      </p:sp>
    </p:spTree>
    <p:extLst>
      <p:ext uri="{BB962C8B-B14F-4D97-AF65-F5344CB8AC3E}">
        <p14:creationId xmlns:p14="http://schemas.microsoft.com/office/powerpoint/2010/main" val="2101588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46B9BE9-F830-4828-B2D4-4A71BA735075}" type="slidenum">
              <a:rPr lang="ru-RU" smtClean="0"/>
              <a:t>12</a:t>
            </a:fld>
            <a:endParaRPr lang="ru-RU"/>
          </a:p>
        </p:txBody>
      </p:sp>
    </p:spTree>
    <p:extLst>
      <p:ext uri="{BB962C8B-B14F-4D97-AF65-F5344CB8AC3E}">
        <p14:creationId xmlns:p14="http://schemas.microsoft.com/office/powerpoint/2010/main" val="822439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E907720-2756-45F7-B754-E2B527D39C85}" type="datetimeFigureOut">
              <a:rPr lang="ru-RU" smtClean="0"/>
              <a:t>30.01.2019</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5ED2271A-33A5-402A-9937-D90C0122130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907720-2756-45F7-B754-E2B527D39C85}" type="datetimeFigureOut">
              <a:rPr lang="ru-RU" smtClean="0"/>
              <a:t>30.01.2019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D2271A-33A5-402A-9937-D90C0122130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907720-2756-45F7-B754-E2B527D39C85}" type="datetimeFigureOut">
              <a:rPr lang="ru-RU" smtClean="0"/>
              <a:t>30.01.2019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D2271A-33A5-402A-9937-D90C0122130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907720-2756-45F7-B754-E2B527D39C85}" type="datetimeFigureOut">
              <a:rPr lang="ru-RU" smtClean="0"/>
              <a:t>30.01.2019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D2271A-33A5-402A-9937-D90C0122130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907720-2756-45F7-B754-E2B527D39C85}" type="datetimeFigureOut">
              <a:rPr lang="ru-RU" smtClean="0"/>
              <a:t>30.01.2019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5ED2271A-33A5-402A-9937-D90C0122130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907720-2756-45F7-B754-E2B527D39C85}" type="datetimeFigureOut">
              <a:rPr lang="ru-RU" smtClean="0"/>
              <a:t>30.01.2019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D2271A-33A5-402A-9937-D90C0122130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907720-2756-45F7-B754-E2B527D39C85}" type="datetimeFigureOut">
              <a:rPr lang="ru-RU" smtClean="0"/>
              <a:t>30.01.2019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ED2271A-33A5-402A-9937-D90C0122130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907720-2756-45F7-B754-E2B527D39C85}" type="datetimeFigureOut">
              <a:rPr lang="ru-RU" smtClean="0"/>
              <a:t>30.01.2019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ED2271A-33A5-402A-9937-D90C0122130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907720-2756-45F7-B754-E2B527D39C85}" type="datetimeFigureOut">
              <a:rPr lang="ru-RU" smtClean="0"/>
              <a:t>30.01.2019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ED2271A-33A5-402A-9937-D90C0122130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907720-2756-45F7-B754-E2B527D39C85}" type="datetimeFigureOut">
              <a:rPr lang="ru-RU" smtClean="0"/>
              <a:t>30.01.2019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D2271A-33A5-402A-9937-D90C0122130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907720-2756-45F7-B754-E2B527D39C85}" type="datetimeFigureOut">
              <a:rPr lang="ru-RU" smtClean="0"/>
              <a:t>30.01.2019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D2271A-33A5-402A-9937-D90C0122130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E907720-2756-45F7-B754-E2B527D39C85}" type="datetimeFigureOut">
              <a:rPr lang="ru-RU" smtClean="0"/>
              <a:t>30.01.2019</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ED2271A-33A5-402A-9937-D90C0122130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1124744"/>
            <a:ext cx="7543800" cy="2152650"/>
          </a:xfrm>
        </p:spPr>
        <p:txBody>
          <a:bodyPr>
            <a:normAutofit fontScale="90000"/>
          </a:bodyPr>
          <a:lstStyle/>
          <a:p>
            <a:r>
              <a:rPr lang="ru-RU" dirty="0" smtClean="0"/>
              <a:t>Мастер-класс</a:t>
            </a:r>
            <a:br>
              <a:rPr lang="ru-RU" dirty="0" smtClean="0"/>
            </a:br>
            <a:r>
              <a:rPr lang="ru-RU" dirty="0" smtClean="0"/>
              <a:t>«Вяжем спицами: цветы в технике «</a:t>
            </a:r>
            <a:r>
              <a:rPr lang="ru-RU" dirty="0" err="1" smtClean="0"/>
              <a:t>Ганутель</a:t>
            </a:r>
            <a:r>
              <a:rPr lang="ru-RU" dirty="0" smtClean="0"/>
              <a:t>»»</a:t>
            </a:r>
            <a:endParaRPr lang="ru-RU" dirty="0"/>
          </a:p>
        </p:txBody>
      </p:sp>
      <p:sp>
        <p:nvSpPr>
          <p:cNvPr id="3" name="Подзаголовок 2"/>
          <p:cNvSpPr>
            <a:spLocks noGrp="1"/>
          </p:cNvSpPr>
          <p:nvPr>
            <p:ph type="subTitle" idx="1"/>
          </p:nvPr>
        </p:nvSpPr>
        <p:spPr>
          <a:xfrm>
            <a:off x="1763688" y="3861048"/>
            <a:ext cx="6172200" cy="2016224"/>
          </a:xfrm>
        </p:spPr>
        <p:txBody>
          <a:bodyPr>
            <a:noAutofit/>
          </a:bodyPr>
          <a:lstStyle/>
          <a:p>
            <a:r>
              <a:rPr lang="ru-RU" sz="3600" dirty="0" smtClean="0"/>
              <a:t>Зыкова Т. Н.,</a:t>
            </a:r>
          </a:p>
          <a:p>
            <a:r>
              <a:rPr lang="ru-RU" sz="3600" dirty="0" smtClean="0"/>
              <a:t>учитель </a:t>
            </a:r>
            <a:r>
              <a:rPr lang="ru-RU" sz="3600" dirty="0" smtClean="0"/>
              <a:t>технологии </a:t>
            </a:r>
            <a:endParaRPr lang="ru-RU" sz="3600" dirty="0" smtClean="0"/>
          </a:p>
          <a:p>
            <a:r>
              <a:rPr lang="ru-RU" sz="3600" dirty="0" smtClean="0"/>
              <a:t>МБОУ </a:t>
            </a:r>
            <a:r>
              <a:rPr lang="ru-RU" sz="3600" dirty="0" smtClean="0"/>
              <a:t>«СОШ №24»</a:t>
            </a:r>
            <a:endParaRPr lang="ru-RU" sz="3600" dirty="0"/>
          </a:p>
        </p:txBody>
      </p:sp>
    </p:spTree>
    <p:extLst>
      <p:ext uri="{BB962C8B-B14F-4D97-AF65-F5344CB8AC3E}">
        <p14:creationId xmlns:p14="http://schemas.microsoft.com/office/powerpoint/2010/main" val="3002582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000" y="188640"/>
            <a:ext cx="8229600" cy="1143000"/>
          </a:xfrm>
        </p:spPr>
        <p:txBody>
          <a:bodyPr/>
          <a:lstStyle/>
          <a:p>
            <a:r>
              <a:rPr lang="ru-RU" dirty="0" smtClean="0"/>
              <a:t>Изготовление листка</a:t>
            </a:r>
            <a:endParaRPr lang="ru-RU" dirty="0"/>
          </a:p>
        </p:txBody>
      </p:sp>
      <p:sp>
        <p:nvSpPr>
          <p:cNvPr id="3" name="Объект 2"/>
          <p:cNvSpPr>
            <a:spLocks noGrp="1"/>
          </p:cNvSpPr>
          <p:nvPr>
            <p:ph sz="half" idx="1"/>
          </p:nvPr>
        </p:nvSpPr>
        <p:spPr>
          <a:xfrm>
            <a:off x="251520" y="1196752"/>
            <a:ext cx="3884240" cy="5466959"/>
          </a:xfrm>
        </p:spPr>
        <p:txBody>
          <a:bodyPr>
            <a:normAutofit fontScale="62500" lnSpcReduction="20000"/>
          </a:bodyPr>
          <a:lstStyle/>
          <a:p>
            <a:pPr marL="137160" indent="0">
              <a:buNone/>
            </a:pPr>
            <a:endParaRPr lang="ru-RU" dirty="0" smtClean="0"/>
          </a:p>
          <a:p>
            <a:pPr algn="just"/>
            <a:r>
              <a:rPr lang="ru-RU" sz="4000" dirty="0" smtClean="0"/>
              <a:t>В пружину (8-10см) продеваем проволоку (15-20см).</a:t>
            </a:r>
          </a:p>
          <a:p>
            <a:pPr algn="just"/>
            <a:r>
              <a:rPr lang="ru-RU" sz="4000" dirty="0" smtClean="0"/>
              <a:t>Если нет готовой пружины, делаем её, обматывая стержень от ручки проволокой для бисера или подобной. Несмотря на то, что проволока тонкая, пружинка держит форму хорошо за счет проволоки, продетой внутрь пружины</a:t>
            </a:r>
            <a:endParaRPr lang="ru-RU" sz="4000" dirty="0"/>
          </a:p>
        </p:txBody>
      </p:sp>
      <p:sp>
        <p:nvSpPr>
          <p:cNvPr id="4" name="Объект 3"/>
          <p:cNvSpPr>
            <a:spLocks noGrp="1"/>
          </p:cNvSpPr>
          <p:nvPr>
            <p:ph sz="half" idx="2"/>
          </p:nvPr>
        </p:nvSpPr>
        <p:spPr/>
        <p:txBody>
          <a:bodyPr>
            <a:normAutofit fontScale="62500" lnSpcReduction="20000"/>
          </a:bodyPr>
          <a:lstStyle/>
          <a:p>
            <a:endParaRPr lang="ru-RU"/>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446863"/>
            <a:ext cx="4237518" cy="521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593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a:bodyPr>
          <a:lstStyle/>
          <a:p>
            <a:pPr algn="just"/>
            <a:r>
              <a:rPr lang="ru-RU" dirty="0" smtClean="0"/>
              <a:t>Прикручиваем конец проволоки, придавая листику нужную форму</a:t>
            </a:r>
          </a:p>
          <a:p>
            <a:pPr algn="just"/>
            <a:endParaRPr lang="ru-RU" sz="3200" dirty="0" smtClean="0"/>
          </a:p>
          <a:p>
            <a:pPr algn="just"/>
            <a:r>
              <a:rPr lang="ru-RU" dirty="0" smtClean="0"/>
              <a:t>Ниткой (в моем случае мулине) снизу начинаем обкручивать пружинку, попадая в каждый виток</a:t>
            </a:r>
            <a:endParaRPr lang="ru-RU" dirty="0"/>
          </a:p>
        </p:txBody>
      </p:sp>
      <p:sp>
        <p:nvSpPr>
          <p:cNvPr id="4" name="Объект 3"/>
          <p:cNvSpPr>
            <a:spLocks noGrp="1"/>
          </p:cNvSpPr>
          <p:nvPr>
            <p:ph sz="half" idx="2"/>
          </p:nvPr>
        </p:nvSpPr>
        <p:spPr/>
        <p:txBody>
          <a:bodyPr>
            <a:normAutofit/>
          </a:bodyPr>
          <a:lstStyle/>
          <a:p>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6260" y="188640"/>
            <a:ext cx="4392488"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6059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Техника «</a:t>
            </a:r>
            <a:r>
              <a:rPr lang="ru-RU" dirty="0" err="1" smtClean="0"/>
              <a:t>Ганутель</a:t>
            </a:r>
            <a:r>
              <a:rPr lang="ru-RU" dirty="0" smtClean="0"/>
              <a:t>»</a:t>
            </a:r>
            <a:endParaRPr lang="ru-RU" dirty="0"/>
          </a:p>
        </p:txBody>
      </p:sp>
      <p:sp>
        <p:nvSpPr>
          <p:cNvPr id="3" name="Объект 2"/>
          <p:cNvSpPr>
            <a:spLocks noGrp="1"/>
          </p:cNvSpPr>
          <p:nvPr>
            <p:ph sz="half" idx="1"/>
          </p:nvPr>
        </p:nvSpPr>
        <p:spPr/>
        <p:txBody>
          <a:bodyPr/>
          <a:lstStyle/>
          <a:p>
            <a:endParaRPr lang="ru-RU" dirty="0"/>
          </a:p>
        </p:txBody>
      </p:sp>
      <p:sp>
        <p:nvSpPr>
          <p:cNvPr id="4" name="Объект 3"/>
          <p:cNvSpPr>
            <a:spLocks noGrp="1"/>
          </p:cNvSpPr>
          <p:nvPr>
            <p:ph sz="half" idx="2"/>
          </p:nvPr>
        </p:nvSpPr>
        <p:spPr/>
        <p:txBody>
          <a:bodyPr/>
          <a:lstStyle/>
          <a:p>
            <a:endParaRPr lang="ru-RU"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452000"/>
            <a:ext cx="4320480" cy="4641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4" y="1452000"/>
            <a:ext cx="3992388" cy="4641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460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Обвивка стебля</a:t>
            </a:r>
            <a:endParaRPr lang="ru-RU" dirty="0"/>
          </a:p>
        </p:txBody>
      </p:sp>
      <p:sp>
        <p:nvSpPr>
          <p:cNvPr id="3" name="Объект 2"/>
          <p:cNvSpPr>
            <a:spLocks noGrp="1"/>
          </p:cNvSpPr>
          <p:nvPr>
            <p:ph idx="1"/>
          </p:nvPr>
        </p:nvSpPr>
        <p:spPr/>
        <p:txBody>
          <a:bodyPr/>
          <a:lstStyle/>
          <a:p>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07010"/>
            <a:ext cx="3709469" cy="513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219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27387"/>
          </a:xfrm>
        </p:spPr>
        <p:txBody>
          <a:bodyPr/>
          <a:lstStyle/>
          <a:p>
            <a:r>
              <a:rPr lang="ru-RU" dirty="0" smtClean="0"/>
              <a:t>Готовый цветок</a:t>
            </a:r>
            <a:endParaRPr lang="ru-RU" dirty="0"/>
          </a:p>
        </p:txBody>
      </p:sp>
      <p:sp>
        <p:nvSpPr>
          <p:cNvPr id="3" name="Объект 2"/>
          <p:cNvSpPr>
            <a:spLocks noGrp="1"/>
          </p:cNvSpPr>
          <p:nvPr>
            <p:ph sz="half" idx="1"/>
          </p:nvPr>
        </p:nvSpPr>
        <p:spPr>
          <a:xfrm>
            <a:off x="251520" y="1695327"/>
            <a:ext cx="4038600" cy="4525963"/>
          </a:xfrm>
        </p:spPr>
        <p:txBody>
          <a:bodyPr>
            <a:normAutofit fontScale="92500" lnSpcReduction="10000"/>
          </a:bodyPr>
          <a:lstStyle/>
          <a:p>
            <a:pPr algn="just"/>
            <a:r>
              <a:rPr lang="ru-RU" dirty="0" smtClean="0"/>
              <a:t>Кончики ниток начинаем закреплять флористической лентой, обматываем 1-1,5см проволоки</a:t>
            </a:r>
          </a:p>
          <a:p>
            <a:pPr algn="just"/>
            <a:endParaRPr lang="ru-RU" dirty="0" smtClean="0"/>
          </a:p>
          <a:p>
            <a:pPr algn="just"/>
            <a:r>
              <a:rPr lang="ru-RU" dirty="0" smtClean="0"/>
              <a:t>Прикручиваем проволоку листика к "стеблю" цветка и продолжаем обкручивать флористической лентой до низа стебля</a:t>
            </a:r>
            <a:endParaRPr lang="ru-RU" dirty="0"/>
          </a:p>
        </p:txBody>
      </p:sp>
      <p:sp>
        <p:nvSpPr>
          <p:cNvPr id="4" name="Объект 3"/>
          <p:cNvSpPr>
            <a:spLocks noGrp="1"/>
          </p:cNvSpPr>
          <p:nvPr>
            <p:ph sz="half" idx="2"/>
          </p:nvPr>
        </p:nvSpPr>
        <p:spPr/>
        <p:txBody>
          <a:bodyPr>
            <a:normAutofit fontScale="92500" lnSpcReduction="10000"/>
          </a:bodyPr>
          <a:lstStyle/>
          <a:p>
            <a:endParaRPr lang="ru-RU"/>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3490" y="1402025"/>
            <a:ext cx="4590510"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089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Оформление интерьера</a:t>
            </a:r>
            <a:endParaRPr lang="ru-RU" dirty="0"/>
          </a:p>
        </p:txBody>
      </p:sp>
      <p:sp>
        <p:nvSpPr>
          <p:cNvPr id="6" name="Заголовок 1"/>
          <p:cNvSpPr>
            <a:spLocks noGrp="1"/>
          </p:cNvSpPr>
          <p:nvPr>
            <p:ph sz="half" idx="1"/>
          </p:nvPr>
        </p:nvSpPr>
        <p:spPr>
          <a:xfrm>
            <a:off x="0" y="1600200"/>
            <a:ext cx="4067944" cy="4525963"/>
          </a:xfrm>
        </p:spPr>
        <p:txBody>
          <a:bodyPr>
            <a:normAutofit fontScale="97500"/>
          </a:bodyPr>
          <a:lstStyle/>
          <a:p>
            <a:pPr algn="just"/>
            <a:r>
              <a:rPr lang="ru-RU" dirty="0" smtClean="0"/>
              <a:t>Цветок готов.</a:t>
            </a:r>
            <a:br>
              <a:rPr lang="ru-RU" dirty="0" smtClean="0"/>
            </a:br>
            <a:r>
              <a:rPr lang="ru-RU" dirty="0" smtClean="0"/>
              <a:t>Время изготовления: </a:t>
            </a:r>
          </a:p>
          <a:p>
            <a:pPr algn="just"/>
            <a:r>
              <a:rPr lang="ru-RU" dirty="0" smtClean="0"/>
              <a:t>10-15 минут (для умеющих быстро набирать петли). У детей времени ушло больше, но за урок справились</a:t>
            </a:r>
            <a:br>
              <a:rPr lang="ru-RU" dirty="0" smtClean="0"/>
            </a:br>
            <a:r>
              <a:rPr lang="ru-RU" dirty="0" smtClean="0"/>
              <a:t/>
            </a:r>
            <a:br>
              <a:rPr lang="ru-RU" dirty="0" smtClean="0"/>
            </a:br>
            <a:r>
              <a:rPr lang="ru-RU" dirty="0" smtClean="0"/>
              <a:t>Такой букет получился</a:t>
            </a:r>
            <a:endParaRPr lang="ru-RU" dirty="0"/>
          </a:p>
        </p:txBody>
      </p:sp>
      <p:sp>
        <p:nvSpPr>
          <p:cNvPr id="4" name="Объект 3"/>
          <p:cNvSpPr>
            <a:spLocks noGrp="1"/>
          </p:cNvSpPr>
          <p:nvPr>
            <p:ph sz="half" idx="2"/>
          </p:nvPr>
        </p:nvSpPr>
        <p:spPr/>
        <p:txBody>
          <a:bodyPr>
            <a:normAutofit fontScale="97500"/>
          </a:bodyPr>
          <a:lstStyle/>
          <a:p>
            <a:endParaRPr lang="ru-R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5513" y="1484784"/>
            <a:ext cx="4895850" cy="486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135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412776"/>
            <a:ext cx="8229600" cy="3082354"/>
          </a:xfrm>
        </p:spPr>
        <p:txBody>
          <a:bodyPr>
            <a:normAutofit/>
          </a:bodyPr>
          <a:lstStyle/>
          <a:p>
            <a:r>
              <a:rPr lang="ru-RU" sz="5400" dirty="0" smtClean="0"/>
              <a:t>Спасибо за внимание</a:t>
            </a:r>
            <a:endParaRPr lang="ru-RU" sz="5400" dirty="0"/>
          </a:p>
        </p:txBody>
      </p:sp>
    </p:spTree>
    <p:extLst>
      <p:ext uri="{BB962C8B-B14F-4D97-AF65-F5344CB8AC3E}">
        <p14:creationId xmlns:p14="http://schemas.microsoft.com/office/powerpoint/2010/main" val="1651562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Цветы в технике «</a:t>
            </a:r>
            <a:r>
              <a:rPr lang="ru-RU" dirty="0" err="1" smtClean="0"/>
              <a:t>Ганутель</a:t>
            </a:r>
            <a:r>
              <a:rPr lang="ru-RU" dirty="0" smtClean="0"/>
              <a:t>»</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2402" y="1340768"/>
            <a:ext cx="5628926" cy="5256584"/>
          </a:xfrm>
        </p:spPr>
      </p:pic>
    </p:spTree>
    <p:extLst>
      <p:ext uri="{BB962C8B-B14F-4D97-AF65-F5344CB8AC3E}">
        <p14:creationId xmlns:p14="http://schemas.microsoft.com/office/powerpoint/2010/main" val="2062589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Материалы и инструменты</a:t>
            </a:r>
            <a:endParaRPr lang="ru-RU" dirty="0"/>
          </a:p>
        </p:txBody>
      </p:sp>
      <p:sp>
        <p:nvSpPr>
          <p:cNvPr id="3" name="Объект 2"/>
          <p:cNvSpPr>
            <a:spLocks noGrp="1"/>
          </p:cNvSpPr>
          <p:nvPr>
            <p:ph sz="half" idx="1"/>
          </p:nvPr>
        </p:nvSpPr>
        <p:spPr>
          <a:xfrm>
            <a:off x="0" y="1412776"/>
            <a:ext cx="4139952" cy="5112568"/>
          </a:xfrm>
        </p:spPr>
        <p:txBody>
          <a:bodyPr>
            <a:normAutofit fontScale="92500" lnSpcReduction="10000"/>
          </a:bodyPr>
          <a:lstStyle/>
          <a:p>
            <a:pPr marL="0" indent="0">
              <a:buNone/>
            </a:pPr>
            <a:endParaRPr lang="ru-RU" dirty="0" smtClean="0"/>
          </a:p>
          <a:p>
            <a:pPr marL="0" indent="0">
              <a:buNone/>
            </a:pPr>
            <a:endParaRPr lang="ru-RU" dirty="0" smtClean="0"/>
          </a:p>
          <a:p>
            <a:r>
              <a:rPr lang="ru-RU" sz="2800" dirty="0" smtClean="0"/>
              <a:t>Нитки (пряжа, акриловые, мулине и т.п.)</a:t>
            </a:r>
          </a:p>
          <a:p>
            <a:r>
              <a:rPr lang="ru-RU" sz="2800" dirty="0" smtClean="0"/>
              <a:t>Проволока</a:t>
            </a:r>
          </a:p>
          <a:p>
            <a:r>
              <a:rPr lang="ru-RU" sz="2800" dirty="0" smtClean="0"/>
              <a:t>Пружинки (или проволока) Флористическая лента или зеленая пряжа </a:t>
            </a:r>
          </a:p>
          <a:p>
            <a:r>
              <a:rPr lang="ru-RU" sz="2800" dirty="0" smtClean="0"/>
              <a:t>Спицы (чем толще, тем лучше)</a:t>
            </a:r>
            <a:endParaRPr lang="ru-RU" sz="2800" dirty="0"/>
          </a:p>
        </p:txBody>
      </p:sp>
      <p:sp>
        <p:nvSpPr>
          <p:cNvPr id="4" name="Объект 3"/>
          <p:cNvSpPr>
            <a:spLocks noGrp="1"/>
          </p:cNvSpPr>
          <p:nvPr>
            <p:ph sz="half" idx="2"/>
          </p:nvPr>
        </p:nvSpPr>
        <p:spPr/>
        <p:txBody>
          <a:bodyPr>
            <a:normAutofit fontScale="92500" lnSpcReduction="10000"/>
          </a:bodyPr>
          <a:lstStyle/>
          <a:p>
            <a:endParaRPr lang="ru-RU"/>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484784"/>
            <a:ext cx="495300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818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Технология</a:t>
            </a:r>
            <a:endParaRPr lang="ru-RU" dirty="0"/>
          </a:p>
        </p:txBody>
      </p:sp>
      <p:sp>
        <p:nvSpPr>
          <p:cNvPr id="3" name="Текст 2"/>
          <p:cNvSpPr>
            <a:spLocks noGrp="1"/>
          </p:cNvSpPr>
          <p:nvPr>
            <p:ph type="body" idx="1"/>
          </p:nvPr>
        </p:nvSpPr>
        <p:spPr/>
        <p:txBody>
          <a:bodyPr>
            <a:normAutofit/>
          </a:bodyPr>
          <a:lstStyle/>
          <a:p>
            <a:r>
              <a:rPr lang="ru-RU" sz="3600" dirty="0" smtClean="0"/>
              <a:t>Набор петель</a:t>
            </a:r>
            <a:endParaRPr lang="ru-RU" sz="3600" dirty="0"/>
          </a:p>
        </p:txBody>
      </p:sp>
      <p:sp>
        <p:nvSpPr>
          <p:cNvPr id="5" name="Текст 4"/>
          <p:cNvSpPr>
            <a:spLocks noGrp="1"/>
          </p:cNvSpPr>
          <p:nvPr>
            <p:ph type="body" sz="half" idx="3"/>
          </p:nvPr>
        </p:nvSpPr>
        <p:spPr/>
        <p:txBody>
          <a:bodyPr/>
          <a:lstStyle/>
          <a:p>
            <a:endParaRPr lang="ru-RU"/>
          </a:p>
        </p:txBody>
      </p:sp>
      <p:sp>
        <p:nvSpPr>
          <p:cNvPr id="4" name="Объект 3"/>
          <p:cNvSpPr>
            <a:spLocks noGrp="1"/>
          </p:cNvSpPr>
          <p:nvPr>
            <p:ph sz="quarter" idx="2"/>
          </p:nvPr>
        </p:nvSpPr>
        <p:spPr/>
        <p:txBody>
          <a:bodyPr>
            <a:normAutofit/>
          </a:bodyPr>
          <a:lstStyle/>
          <a:p>
            <a:r>
              <a:rPr lang="ru-RU" dirty="0" smtClean="0"/>
              <a:t>Набираем на спицы петли, как для вязания. Нить 2,5-3м</a:t>
            </a:r>
          </a:p>
          <a:p>
            <a:r>
              <a:rPr lang="ru-RU" dirty="0" smtClean="0"/>
              <a:t>От длины и толщины нити зависит размер цветка. Чем длиннее и толще нить, тем больше цветок. Толщина спиц тоже имеет значение.</a:t>
            </a:r>
            <a:endParaRPr lang="ru-RU" dirty="0"/>
          </a:p>
        </p:txBody>
      </p:sp>
      <p:sp>
        <p:nvSpPr>
          <p:cNvPr id="6" name="Объект 5"/>
          <p:cNvSpPr>
            <a:spLocks noGrp="1"/>
          </p:cNvSpPr>
          <p:nvPr>
            <p:ph sz="quarter" idx="4"/>
          </p:nvPr>
        </p:nvSpPr>
        <p:spPr>
          <a:xfrm>
            <a:off x="4572000" y="2132856"/>
            <a:ext cx="4041775" cy="3951288"/>
          </a:xfrm>
        </p:spPr>
        <p:txBody>
          <a:bodyPr/>
          <a:lstStyle/>
          <a:p>
            <a:pPr marL="0" indent="0" algn="ctr">
              <a:buNone/>
            </a:pPr>
            <a:endParaRPr lang="ru-RU" b="0" i="0" dirty="0" smtClean="0">
              <a:solidFill>
                <a:srgbClr val="000000"/>
              </a:solidFill>
              <a:effectLst/>
              <a:latin typeface="Verdana"/>
            </a:endParaRPr>
          </a:p>
          <a:p>
            <a:endParaRPr lang="ru-RU"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426366"/>
            <a:ext cx="4464496"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524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p:spPr>
        <p:txBody>
          <a:bodyPr/>
          <a:lstStyle/>
          <a:p>
            <a:endParaRPr lang="ru-RU" dirty="0"/>
          </a:p>
        </p:txBody>
      </p:sp>
      <p:sp>
        <p:nvSpPr>
          <p:cNvPr id="3" name="Объект 2"/>
          <p:cNvSpPr>
            <a:spLocks noGrp="1"/>
          </p:cNvSpPr>
          <p:nvPr>
            <p:ph sz="half" idx="1"/>
          </p:nvPr>
        </p:nvSpPr>
        <p:spPr>
          <a:xfrm>
            <a:off x="-19372" y="1412776"/>
            <a:ext cx="3659654" cy="4741987"/>
          </a:xfrm>
        </p:spPr>
        <p:txBody>
          <a:bodyPr>
            <a:normAutofit/>
          </a:bodyPr>
          <a:lstStyle/>
          <a:p>
            <a:r>
              <a:rPr lang="ru-RU" dirty="0" smtClean="0"/>
              <a:t>После набора петель кончики завязываем, лишнее отрезаем</a:t>
            </a:r>
          </a:p>
          <a:p>
            <a:r>
              <a:rPr lang="ru-RU" dirty="0" smtClean="0"/>
              <a:t>Под две крайние петли продеваем проволоку (20см) и закручиваем</a:t>
            </a:r>
          </a:p>
          <a:p>
            <a:endParaRPr lang="ru-RU" dirty="0"/>
          </a:p>
        </p:txBody>
      </p:sp>
      <p:sp>
        <p:nvSpPr>
          <p:cNvPr id="5" name="Объект 4"/>
          <p:cNvSpPr>
            <a:spLocks noGrp="1"/>
          </p:cNvSpPr>
          <p:nvPr>
            <p:ph sz="half" idx="2"/>
          </p:nvPr>
        </p:nvSpPr>
        <p:spPr/>
        <p:txBody>
          <a:bodyPr/>
          <a:lstStyle/>
          <a:p>
            <a:endParaRPr lang="ru-RU"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60648"/>
            <a:ext cx="5091853"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761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a:t>
            </a:r>
            <a:r>
              <a:rPr lang="ru-RU" dirty="0" smtClean="0"/>
              <a:t>оследовательность</a:t>
            </a:r>
            <a:endParaRPr lang="ru-RU" dirty="0"/>
          </a:p>
        </p:txBody>
      </p:sp>
      <p:sp>
        <p:nvSpPr>
          <p:cNvPr id="3" name="Объект 2"/>
          <p:cNvSpPr>
            <a:spLocks noGrp="1"/>
          </p:cNvSpPr>
          <p:nvPr>
            <p:ph sz="half" idx="1"/>
          </p:nvPr>
        </p:nvSpPr>
        <p:spPr/>
        <p:txBody>
          <a:bodyPr/>
          <a:lstStyle/>
          <a:p>
            <a:endParaRPr lang="ru-RU" dirty="0"/>
          </a:p>
        </p:txBody>
      </p:sp>
      <p:sp>
        <p:nvSpPr>
          <p:cNvPr id="4" name="Объект 3"/>
          <p:cNvSpPr>
            <a:spLocks noGrp="1"/>
          </p:cNvSpPr>
          <p:nvPr>
            <p:ph sz="half" idx="2"/>
          </p:nvPr>
        </p:nvSpPr>
        <p:spPr>
          <a:xfrm>
            <a:off x="4350150" y="1556792"/>
            <a:ext cx="4793850" cy="5301208"/>
          </a:xfrm>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4350150"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150" y="1412776"/>
            <a:ext cx="4793140"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667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Аккуратно, чтобы не распустились, снимаем петли со спиц,</a:t>
            </a:r>
            <a:endParaRPr lang="ru-RU" dirty="0"/>
          </a:p>
        </p:txBody>
      </p:sp>
      <p:sp>
        <p:nvSpPr>
          <p:cNvPr id="3" name="Объект 2"/>
          <p:cNvSpPr>
            <a:spLocks noGrp="1"/>
          </p:cNvSpPr>
          <p:nvPr>
            <p:ph idx="1"/>
          </p:nvPr>
        </p:nvSpPr>
        <p:spPr/>
        <p:txBody>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700808"/>
            <a:ext cx="891585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803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Начинаем обвивать проволоку петлями</a:t>
            </a: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490999"/>
            <a:ext cx="5684490"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18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2120" y="2132856"/>
            <a:ext cx="3024336" cy="1359024"/>
          </a:xfrm>
        </p:spPr>
        <p:txBody>
          <a:bodyPr/>
          <a:lstStyle/>
          <a:p>
            <a:r>
              <a:rPr lang="ru-RU" dirty="0" smtClean="0"/>
              <a:t>Обвивка стебля</a:t>
            </a:r>
            <a:endParaRPr lang="ru-RU" dirty="0"/>
          </a:p>
        </p:txBody>
      </p:sp>
      <p:sp>
        <p:nvSpPr>
          <p:cNvPr id="3" name="Объект 2"/>
          <p:cNvSpPr>
            <a:spLocks noGrp="1"/>
          </p:cNvSpPr>
          <p:nvPr>
            <p:ph idx="1"/>
          </p:nvPr>
        </p:nvSpPr>
        <p:spPr/>
        <p:txBody>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64" y="260648"/>
            <a:ext cx="4752529"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5551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91</TotalTime>
  <Words>247</Words>
  <Application>Microsoft Office PowerPoint</Application>
  <PresentationFormat>Экран (4:3)</PresentationFormat>
  <Paragraphs>43</Paragraphs>
  <Slides>16</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Апекс</vt:lpstr>
      <vt:lpstr>Мастер-класс «Вяжем спицами: цветы в технике «Ганутель»»</vt:lpstr>
      <vt:lpstr>Цветы в технике «Ганутель»</vt:lpstr>
      <vt:lpstr>Материалы и инструменты</vt:lpstr>
      <vt:lpstr>Технология</vt:lpstr>
      <vt:lpstr>Презентация PowerPoint</vt:lpstr>
      <vt:lpstr>Последовательность</vt:lpstr>
      <vt:lpstr>Аккуратно, чтобы не распустились, снимаем петли со спиц,</vt:lpstr>
      <vt:lpstr>Начинаем обвивать проволоку петлями</vt:lpstr>
      <vt:lpstr>Обвивка стебля</vt:lpstr>
      <vt:lpstr>Изготовление листка</vt:lpstr>
      <vt:lpstr>Презентация PowerPoint</vt:lpstr>
      <vt:lpstr>Техника «Ганутель»</vt:lpstr>
      <vt:lpstr>Обвивка стебля</vt:lpstr>
      <vt:lpstr>Готовый цветок</vt:lpstr>
      <vt:lpstr>Оформление интерьера</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Творческий проект</dc:title>
  <dc:creator>Учитель</dc:creator>
  <cp:lastModifiedBy>Редколлегия</cp:lastModifiedBy>
  <cp:revision>9</cp:revision>
  <dcterms:created xsi:type="dcterms:W3CDTF">2017-03-21T06:33:39Z</dcterms:created>
  <dcterms:modified xsi:type="dcterms:W3CDTF">2019-01-30T05:36:13Z</dcterms:modified>
</cp:coreProperties>
</file>