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70" r:id="rId6"/>
    <p:sldId id="277" r:id="rId7"/>
    <p:sldId id="262" r:id="rId8"/>
    <p:sldId id="279" r:id="rId9"/>
    <p:sldId id="280" r:id="rId10"/>
    <p:sldId id="278" r:id="rId11"/>
    <p:sldId id="26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7413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«Экология растений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промышленного города»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753600" cy="7461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2499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576064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7836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Картинки по запросу тополь дере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фото деревьев 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866" name="AutoShape 2" descr="Картинки по запросу фото дерева со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Картинки по запросу фото дерева со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Картинки по запросу фото дерева со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Картинки по запросу фото дерева со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Картинки по запросу фото дерева со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Картинки по запросу фото дерева со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8" name="Picture 14" descr="Картинки по запросу фото дерева со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2" name="AutoShape 2" descr="Картинки по запросу фото дерева со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фото дерева сосна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5846" name="Picture 6" descr="Картинки по запросу фото дерева листвен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и по запросу фото дерева можжеве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и по запросу фото скверов кемер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и по запросу фото скверов кемер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888432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Поднимите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зелёные карточки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те, кто считает, что нужно проводить побольше таких мероприятий поучительного характера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Красные карточки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поднимите те, кому не понравилось мероприятие, было скучно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Жёлтые карточки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поднимите те, кому понравилось , но не всё было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25" name="Picture 5" descr="Картинки по запросу фото скверов кемер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5010149"/>
            <a:ext cx="2736303" cy="1587203"/>
          </a:xfrm>
          <a:prstGeom prst="rect">
            <a:avLst/>
          </a:prstGeom>
          <a:noFill/>
        </p:spPr>
      </p:pic>
      <p:pic>
        <p:nvPicPr>
          <p:cNvPr id="30727" name="Picture 7" descr="Картинки по запросу картинки движущие аним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270510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93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Картинки по запросу фото кемер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159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735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6858000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95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5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18864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фото деревьев топ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772744" cy="611853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фото деревьев 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2996"/>
            <a:ext cx="3672408" cy="617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Картинки по запросу фото деревьев со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92488" cy="6192688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фото деревьев листвен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7646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«Экология растений  промышленного города»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Рефлексия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Кузбасса</dc:title>
  <dc:creator>osiinkem</dc:creator>
  <cp:lastModifiedBy>Таня</cp:lastModifiedBy>
  <cp:revision>27</cp:revision>
  <dcterms:created xsi:type="dcterms:W3CDTF">2014-04-15T10:16:53Z</dcterms:created>
  <dcterms:modified xsi:type="dcterms:W3CDTF">2016-11-22T15:24:44Z</dcterms:modified>
</cp:coreProperties>
</file>